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3"/>
  </p:notesMasterIdLst>
  <p:sldIdLst>
    <p:sldId id="256" r:id="rId5"/>
    <p:sldId id="257" r:id="rId6"/>
    <p:sldId id="258" r:id="rId7"/>
    <p:sldId id="505" r:id="rId8"/>
    <p:sldId id="558" r:id="rId9"/>
    <p:sldId id="507" r:id="rId10"/>
    <p:sldId id="485" r:id="rId11"/>
    <p:sldId id="566" r:id="rId12"/>
    <p:sldId id="561" r:id="rId13"/>
    <p:sldId id="562" r:id="rId14"/>
    <p:sldId id="564" r:id="rId15"/>
    <p:sldId id="565" r:id="rId16"/>
    <p:sldId id="567" r:id="rId17"/>
    <p:sldId id="568" r:id="rId18"/>
    <p:sldId id="569" r:id="rId19"/>
    <p:sldId id="583" r:id="rId20"/>
    <p:sldId id="584" r:id="rId21"/>
    <p:sldId id="576" r:id="rId22"/>
    <p:sldId id="577" r:id="rId23"/>
    <p:sldId id="578" r:id="rId24"/>
    <p:sldId id="580" r:id="rId25"/>
    <p:sldId id="522" r:id="rId26"/>
    <p:sldId id="523" r:id="rId27"/>
    <p:sldId id="581" r:id="rId28"/>
    <p:sldId id="486" r:id="rId29"/>
    <p:sldId id="487" r:id="rId30"/>
    <p:sldId id="490" r:id="rId31"/>
    <p:sldId id="465" r:id="rId32"/>
    <p:sldId id="466" r:id="rId33"/>
    <p:sldId id="467" r:id="rId34"/>
    <p:sldId id="468" r:id="rId35"/>
    <p:sldId id="2141411011" r:id="rId36"/>
    <p:sldId id="2141411013" r:id="rId37"/>
    <p:sldId id="582" r:id="rId38"/>
    <p:sldId id="473" r:id="rId39"/>
    <p:sldId id="335" r:id="rId40"/>
    <p:sldId id="474" r:id="rId41"/>
    <p:sldId id="520" r:id="rId4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3311" userDrawn="1">
          <p15:clr>
            <a:srgbClr val="A4A3A4"/>
          </p15:clr>
        </p15:guide>
        <p15:guide id="2" pos="324" userDrawn="1">
          <p15:clr>
            <a:srgbClr val="A4A3A4"/>
          </p15:clr>
        </p15:guide>
        <p15:guide id="3" pos="3840" userDrawn="1">
          <p15:clr>
            <a:srgbClr val="A4A3A4"/>
          </p15:clr>
        </p15:guide>
        <p15:guide id="4" orient="horz" pos="459" userDrawn="1">
          <p15:clr>
            <a:srgbClr val="A4A3A4"/>
          </p15:clr>
        </p15:guide>
        <p15:guide id="5" pos="746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F9C42A-9FA7-B37F-52E5-0EAD1F98CF79}" name="Олександра Степура" initials="ОС" userId="S::ostepura@eximb.com::a4f545ca-ab4f-4b50-8ead-f293088bc28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4BC2"/>
    <a:srgbClr val="00B6EB"/>
    <a:srgbClr val="001E80"/>
    <a:srgbClr val="55B6FF"/>
    <a:srgbClr val="E3F3FB"/>
    <a:srgbClr val="D7EFFA"/>
    <a:srgbClr val="C8E8F7"/>
    <a:srgbClr val="C3DDFF"/>
    <a:srgbClr val="00B9ED"/>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3DDA39-D978-4BAB-BAF0-ABF3AEB837BF}" v="45" dt="2026-02-26T06:59:37.837"/>
    <p1510:client id="{8F1091BA-7271-4EB1-B349-8D6F2FE4162B}" v="26" dt="2026-02-26T12:18:03.223"/>
    <p1510:client id="{93F55F58-A097-1CD0-AAB2-34C3C58A25D6}" v="2" dt="2026-02-26T06:41:07.062"/>
    <p1510:client id="{AE83C7F6-6351-CF01-40C8-D815DFE65C09}" v="1967" dt="2026-02-26T07:57:03.580"/>
    <p1510:client id="{D3DCFC2F-3E32-8FDD-D757-C7C02BA6C03C}" v="1" dt="2026-02-26T06:44:50.461"/>
  </p1510:revLst>
</p1510:revInfo>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guide orient="horz" pos="3311"/>
        <p:guide pos="324"/>
        <p:guide pos="3840"/>
        <p:guide orient="horz" pos="459"/>
        <p:guide pos="746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74" name="Shape 1374"/>
          <p:cNvSpPr>
            <a:spLocks noGrp="1" noRot="1" noChangeAspect="1"/>
          </p:cNvSpPr>
          <p:nvPr>
            <p:ph type="sldImg"/>
          </p:nvPr>
        </p:nvSpPr>
        <p:spPr>
          <a:xfrm>
            <a:off x="1143000" y="685800"/>
            <a:ext cx="4572000" cy="3429000"/>
          </a:xfrm>
          <a:prstGeom prst="rect">
            <a:avLst/>
          </a:prstGeom>
        </p:spPr>
        <p:txBody>
          <a:bodyPr/>
          <a:lstStyle/>
          <a:p>
            <a:endParaRPr/>
          </a:p>
        </p:txBody>
      </p:sp>
      <p:sp>
        <p:nvSpPr>
          <p:cNvPr id="1375" name="Shape 137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4A6DE-7B1C-3955-6EA6-167AA4A0AAB5}"/>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C89D7A7D-9B23-D118-AB6F-D378F4DBD16E}"/>
              </a:ext>
            </a:extLst>
          </p:cNvPr>
          <p:cNvSpPr>
            <a:spLocks noGrp="1" noRot="1" noChangeAspect="1"/>
          </p:cNvSpPr>
          <p:nvPr>
            <p:ph type="sldImg"/>
          </p:nvPr>
        </p:nvSpPr>
        <p:spPr>
          <a:xfrm>
            <a:off x="381000" y="685800"/>
            <a:ext cx="6096000" cy="3429000"/>
          </a:xfrm>
        </p:spPr>
        <p:txBody>
          <a:bodyPr/>
          <a:lstStyle/>
          <a:p>
            <a:endParaRPr lang="uk-UA"/>
          </a:p>
        </p:txBody>
      </p:sp>
      <p:sp>
        <p:nvSpPr>
          <p:cNvPr id="3" name="Місце для нотаток 2">
            <a:extLst>
              <a:ext uri="{FF2B5EF4-FFF2-40B4-BE49-F238E27FC236}">
                <a16:creationId xmlns:a16="http://schemas.microsoft.com/office/drawing/2014/main" id="{235BCB9A-0C5A-7A0D-547B-A0EDD48CED29}"/>
              </a:ext>
            </a:extLst>
          </p:cNvPr>
          <p:cNvSpPr>
            <a:spLocks noGrp="1"/>
          </p:cNvSpPr>
          <p:nvPr>
            <p:ph type="body" idx="1"/>
          </p:nvPr>
        </p:nvSpPr>
        <p:spPr/>
        <p:txBody>
          <a:bodyPr/>
          <a:lstStyle/>
          <a:p>
            <a:endParaRPr lang="uk-UA"/>
          </a:p>
        </p:txBody>
      </p:sp>
      <p:sp>
        <p:nvSpPr>
          <p:cNvPr id="4" name="Місце для номера слайда 3">
            <a:extLst>
              <a:ext uri="{FF2B5EF4-FFF2-40B4-BE49-F238E27FC236}">
                <a16:creationId xmlns:a16="http://schemas.microsoft.com/office/drawing/2014/main" id="{E63A297D-FD19-169F-30BD-E398138AB480}"/>
              </a:ext>
            </a:extLst>
          </p:cNvPr>
          <p:cNvSpPr>
            <a:spLocks noGrp="1"/>
          </p:cNvSpPr>
          <p:nvPr>
            <p:ph type="sldNum" sz="quarter" idx="5"/>
          </p:nvPr>
        </p:nvSpPr>
        <p:spPr/>
        <p:txBody>
          <a:bodyPr/>
          <a:lstStyle/>
          <a:p>
            <a:pPr rtl="0"/>
            <a:fld id="{79230CFA-805A-4FD3-B3A0-DAAA5993DA17}" type="slidenum">
              <a:rPr lang="ru-RU" noProof="0" smtClean="0"/>
              <a:pPr rtl="0"/>
              <a:t>28</a:t>
            </a:fld>
            <a:endParaRPr lang="ru-RU" noProof="0"/>
          </a:p>
        </p:txBody>
      </p:sp>
    </p:spTree>
    <p:extLst>
      <p:ext uri="{BB962C8B-B14F-4D97-AF65-F5344CB8AC3E}">
        <p14:creationId xmlns:p14="http://schemas.microsoft.com/office/powerpoint/2010/main" val="3637946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AC43C-603D-6159-187B-6EB6CE1B64B0}"/>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0EED57BA-0FA1-DA07-4874-E6D75EDB0A97}"/>
              </a:ext>
            </a:extLst>
          </p:cNvPr>
          <p:cNvSpPr>
            <a:spLocks noGrp="1" noRot="1" noChangeAspect="1"/>
          </p:cNvSpPr>
          <p:nvPr>
            <p:ph type="sldImg"/>
          </p:nvPr>
        </p:nvSpPr>
        <p:spPr>
          <a:xfrm>
            <a:off x="381000" y="685800"/>
            <a:ext cx="6096000" cy="3429000"/>
          </a:xfrm>
        </p:spPr>
        <p:txBody>
          <a:bodyPr/>
          <a:lstStyle/>
          <a:p>
            <a:endParaRPr lang="uk-UA"/>
          </a:p>
        </p:txBody>
      </p:sp>
      <p:sp>
        <p:nvSpPr>
          <p:cNvPr id="3" name="Місце для нотаток 2">
            <a:extLst>
              <a:ext uri="{FF2B5EF4-FFF2-40B4-BE49-F238E27FC236}">
                <a16:creationId xmlns:a16="http://schemas.microsoft.com/office/drawing/2014/main" id="{177C9291-898A-0B78-B8A9-9993B0299AD9}"/>
              </a:ext>
            </a:extLst>
          </p:cNvPr>
          <p:cNvSpPr>
            <a:spLocks noGrp="1"/>
          </p:cNvSpPr>
          <p:nvPr>
            <p:ph type="body" idx="1"/>
          </p:nvPr>
        </p:nvSpPr>
        <p:spPr/>
        <p:txBody>
          <a:bodyPr/>
          <a:lstStyle/>
          <a:p>
            <a:endParaRPr lang="uk-UA"/>
          </a:p>
        </p:txBody>
      </p:sp>
      <p:sp>
        <p:nvSpPr>
          <p:cNvPr id="4" name="Місце для номера слайда 3">
            <a:extLst>
              <a:ext uri="{FF2B5EF4-FFF2-40B4-BE49-F238E27FC236}">
                <a16:creationId xmlns:a16="http://schemas.microsoft.com/office/drawing/2014/main" id="{4B4EB1C1-79BE-F57D-C3E6-067B7BB5D0C2}"/>
              </a:ext>
            </a:extLst>
          </p:cNvPr>
          <p:cNvSpPr>
            <a:spLocks noGrp="1"/>
          </p:cNvSpPr>
          <p:nvPr>
            <p:ph type="sldNum" sz="quarter" idx="5"/>
          </p:nvPr>
        </p:nvSpPr>
        <p:spPr/>
        <p:txBody>
          <a:bodyPr/>
          <a:lstStyle/>
          <a:p>
            <a:pPr rtl="0"/>
            <a:fld id="{79230CFA-805A-4FD3-B3A0-DAAA5993DA17}" type="slidenum">
              <a:rPr lang="ru-RU" noProof="0" smtClean="0"/>
              <a:pPr rtl="0"/>
              <a:t>29</a:t>
            </a:fld>
            <a:endParaRPr lang="ru-RU" noProof="0"/>
          </a:p>
        </p:txBody>
      </p:sp>
    </p:spTree>
    <p:extLst>
      <p:ext uri="{BB962C8B-B14F-4D97-AF65-F5344CB8AC3E}">
        <p14:creationId xmlns:p14="http://schemas.microsoft.com/office/powerpoint/2010/main" val="1772790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4A16A-4C58-8BB7-16C0-9F9F6BCA1983}"/>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B371A136-700D-61C3-9BDE-DA83686EDB11}"/>
              </a:ext>
            </a:extLst>
          </p:cNvPr>
          <p:cNvSpPr>
            <a:spLocks noGrp="1" noRot="1" noChangeAspect="1"/>
          </p:cNvSpPr>
          <p:nvPr>
            <p:ph type="sldImg"/>
          </p:nvPr>
        </p:nvSpPr>
        <p:spPr>
          <a:xfrm>
            <a:off x="381000" y="685800"/>
            <a:ext cx="6096000" cy="3429000"/>
          </a:xfrm>
        </p:spPr>
        <p:txBody>
          <a:bodyPr/>
          <a:lstStyle/>
          <a:p>
            <a:endParaRPr lang="uk-UA"/>
          </a:p>
        </p:txBody>
      </p:sp>
      <p:sp>
        <p:nvSpPr>
          <p:cNvPr id="3" name="Місце для нотаток 2">
            <a:extLst>
              <a:ext uri="{FF2B5EF4-FFF2-40B4-BE49-F238E27FC236}">
                <a16:creationId xmlns:a16="http://schemas.microsoft.com/office/drawing/2014/main" id="{A875B267-0646-83DD-4DBB-D7F069A8C3FD}"/>
              </a:ext>
            </a:extLst>
          </p:cNvPr>
          <p:cNvSpPr>
            <a:spLocks noGrp="1"/>
          </p:cNvSpPr>
          <p:nvPr>
            <p:ph type="body" idx="1"/>
          </p:nvPr>
        </p:nvSpPr>
        <p:spPr/>
        <p:txBody>
          <a:bodyPr/>
          <a:lstStyle/>
          <a:p>
            <a:endParaRPr lang="uk-UA"/>
          </a:p>
        </p:txBody>
      </p:sp>
      <p:sp>
        <p:nvSpPr>
          <p:cNvPr id="4" name="Місце для номера слайда 3">
            <a:extLst>
              <a:ext uri="{FF2B5EF4-FFF2-40B4-BE49-F238E27FC236}">
                <a16:creationId xmlns:a16="http://schemas.microsoft.com/office/drawing/2014/main" id="{5ABA2097-F397-9D77-BFBD-4E419F74DDF0}"/>
              </a:ext>
            </a:extLst>
          </p:cNvPr>
          <p:cNvSpPr>
            <a:spLocks noGrp="1"/>
          </p:cNvSpPr>
          <p:nvPr>
            <p:ph type="sldNum" sz="quarter" idx="5"/>
          </p:nvPr>
        </p:nvSpPr>
        <p:spPr/>
        <p:txBody>
          <a:bodyPr/>
          <a:lstStyle/>
          <a:p>
            <a:pPr rtl="0"/>
            <a:fld id="{79230CFA-805A-4FD3-B3A0-DAAA5993DA17}" type="slidenum">
              <a:rPr lang="ru-RU" noProof="0" smtClean="0"/>
              <a:pPr rtl="0"/>
              <a:t>30</a:t>
            </a:fld>
            <a:endParaRPr lang="ru-RU" noProof="0"/>
          </a:p>
        </p:txBody>
      </p:sp>
    </p:spTree>
    <p:extLst>
      <p:ext uri="{BB962C8B-B14F-4D97-AF65-F5344CB8AC3E}">
        <p14:creationId xmlns:p14="http://schemas.microsoft.com/office/powerpoint/2010/main" val="3419089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369A5-8CB6-7796-AE85-22E73DE17A41}"/>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DF297ADB-4381-6A23-DB92-8104471707C8}"/>
              </a:ext>
            </a:extLst>
          </p:cNvPr>
          <p:cNvSpPr>
            <a:spLocks noGrp="1" noRot="1" noChangeAspect="1"/>
          </p:cNvSpPr>
          <p:nvPr>
            <p:ph type="sldImg"/>
          </p:nvPr>
        </p:nvSpPr>
        <p:spPr>
          <a:xfrm>
            <a:off x="381000" y="685800"/>
            <a:ext cx="6096000" cy="3429000"/>
          </a:xfrm>
        </p:spPr>
        <p:txBody>
          <a:bodyPr/>
          <a:lstStyle/>
          <a:p>
            <a:endParaRPr lang="uk-UA"/>
          </a:p>
        </p:txBody>
      </p:sp>
      <p:sp>
        <p:nvSpPr>
          <p:cNvPr id="3" name="Місце для нотаток 2">
            <a:extLst>
              <a:ext uri="{FF2B5EF4-FFF2-40B4-BE49-F238E27FC236}">
                <a16:creationId xmlns:a16="http://schemas.microsoft.com/office/drawing/2014/main" id="{0F33EE22-EC90-4014-F099-DF0C9127FE16}"/>
              </a:ext>
            </a:extLst>
          </p:cNvPr>
          <p:cNvSpPr>
            <a:spLocks noGrp="1"/>
          </p:cNvSpPr>
          <p:nvPr>
            <p:ph type="body" idx="1"/>
          </p:nvPr>
        </p:nvSpPr>
        <p:spPr/>
        <p:txBody>
          <a:bodyPr/>
          <a:lstStyle/>
          <a:p>
            <a:endParaRPr lang="uk-UA"/>
          </a:p>
        </p:txBody>
      </p:sp>
      <p:sp>
        <p:nvSpPr>
          <p:cNvPr id="4" name="Місце для номера слайда 3">
            <a:extLst>
              <a:ext uri="{FF2B5EF4-FFF2-40B4-BE49-F238E27FC236}">
                <a16:creationId xmlns:a16="http://schemas.microsoft.com/office/drawing/2014/main" id="{18746DDC-B242-683C-4754-B48C74FD3294}"/>
              </a:ext>
            </a:extLst>
          </p:cNvPr>
          <p:cNvSpPr>
            <a:spLocks noGrp="1"/>
          </p:cNvSpPr>
          <p:nvPr>
            <p:ph type="sldNum" sz="quarter" idx="5"/>
          </p:nvPr>
        </p:nvSpPr>
        <p:spPr/>
        <p:txBody>
          <a:bodyPr/>
          <a:lstStyle/>
          <a:p>
            <a:pPr rtl="0"/>
            <a:fld id="{79230CFA-805A-4FD3-B3A0-DAAA5993DA17}" type="slidenum">
              <a:rPr lang="ru-RU" noProof="0" smtClean="0"/>
              <a:pPr rtl="0"/>
              <a:t>31</a:t>
            </a:fld>
            <a:endParaRPr lang="ru-RU" noProof="0"/>
          </a:p>
        </p:txBody>
      </p:sp>
    </p:spTree>
    <p:extLst>
      <p:ext uri="{BB962C8B-B14F-4D97-AF65-F5344CB8AC3E}">
        <p14:creationId xmlns:p14="http://schemas.microsoft.com/office/powerpoint/2010/main" val="2431468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57557366-735D-429F-8946-91618FC60936}" type="slidenum">
              <a:rPr lang="ru-RU" smtClean="0"/>
              <a:pPr/>
              <a:t>32</a:t>
            </a:fld>
            <a:endParaRPr lang="ru-RU"/>
          </a:p>
        </p:txBody>
      </p:sp>
      <p:sp>
        <p:nvSpPr>
          <p:cNvPr id="19459" name="Rectangle 2"/>
          <p:cNvSpPr>
            <a:spLocks noGrp="1" noRot="1" noChangeAspect="1" noChangeArrowheads="1" noTextEdit="1"/>
          </p:cNvSpPr>
          <p:nvPr>
            <p:ph type="sldImg"/>
          </p:nvPr>
        </p:nvSpPr>
        <p:spPr>
          <a:xfrm>
            <a:off x="381000" y="685800"/>
            <a:ext cx="6096000" cy="3429000"/>
          </a:xfrm>
          <a:ln/>
        </p:spPr>
      </p:sp>
      <p:sp>
        <p:nvSpPr>
          <p:cNvPr id="19460" name="Rectangle 3"/>
          <p:cNvSpPr>
            <a:spLocks noGrp="1" noChangeArrowheads="1"/>
          </p:cNvSpPr>
          <p:nvPr>
            <p:ph type="body" idx="1"/>
          </p:nvPr>
        </p:nvSpPr>
        <p:spPr>
          <a:noFill/>
          <a:ln/>
        </p:spPr>
        <p:txBody>
          <a:bodyPr/>
          <a:lstStyle/>
          <a:p>
            <a:pPr eaLnBrk="1" hangingPunct="1"/>
            <a:endParaRPr lang="uk-UA"/>
          </a:p>
        </p:txBody>
      </p:sp>
    </p:spTree>
    <p:extLst>
      <p:ext uri="{BB962C8B-B14F-4D97-AF65-F5344CB8AC3E}">
        <p14:creationId xmlns:p14="http://schemas.microsoft.com/office/powerpoint/2010/main" val="1378760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25E59-FE82-F3D3-563C-1718C9F5A016}"/>
            </a:ext>
          </a:extLst>
        </p:cNvPr>
        <p:cNvGrpSpPr/>
        <p:nvPr/>
      </p:nvGrpSpPr>
      <p:grpSpPr>
        <a:xfrm>
          <a:off x="0" y="0"/>
          <a:ext cx="0" cy="0"/>
          <a:chOff x="0" y="0"/>
          <a:chExt cx="0" cy="0"/>
        </a:xfrm>
      </p:grpSpPr>
      <p:sp>
        <p:nvSpPr>
          <p:cNvPr id="19458" name="Rectangle 7">
            <a:extLst>
              <a:ext uri="{FF2B5EF4-FFF2-40B4-BE49-F238E27FC236}">
                <a16:creationId xmlns:a16="http://schemas.microsoft.com/office/drawing/2014/main" id="{A4D452AE-5E53-C5E5-E467-B5ACFC503348}"/>
              </a:ext>
            </a:extLst>
          </p:cNvPr>
          <p:cNvSpPr>
            <a:spLocks noGrp="1" noChangeArrowheads="1"/>
          </p:cNvSpPr>
          <p:nvPr>
            <p:ph type="sldNum" sz="quarter" idx="5"/>
          </p:nvPr>
        </p:nvSpPr>
        <p:spPr>
          <a:noFill/>
        </p:spPr>
        <p:txBody>
          <a:bodyPr/>
          <a:lstStyle/>
          <a:p>
            <a:fld id="{57557366-735D-429F-8946-91618FC60936}" type="slidenum">
              <a:rPr lang="ru-RU" smtClean="0"/>
              <a:pPr/>
              <a:t>33</a:t>
            </a:fld>
            <a:endParaRPr lang="ru-RU"/>
          </a:p>
        </p:txBody>
      </p:sp>
      <p:sp>
        <p:nvSpPr>
          <p:cNvPr id="19459" name="Rectangle 2">
            <a:extLst>
              <a:ext uri="{FF2B5EF4-FFF2-40B4-BE49-F238E27FC236}">
                <a16:creationId xmlns:a16="http://schemas.microsoft.com/office/drawing/2014/main" id="{3785C1FF-41EF-3F6E-9525-CC90CA248CC6}"/>
              </a:ext>
            </a:extLst>
          </p:cNvPr>
          <p:cNvSpPr>
            <a:spLocks noGrp="1" noRot="1" noChangeAspect="1" noChangeArrowheads="1" noTextEdit="1"/>
          </p:cNvSpPr>
          <p:nvPr>
            <p:ph type="sldImg"/>
          </p:nvPr>
        </p:nvSpPr>
        <p:spPr>
          <a:xfrm>
            <a:off x="381000" y="685800"/>
            <a:ext cx="6096000" cy="3429000"/>
          </a:xfrm>
          <a:ln/>
        </p:spPr>
      </p:sp>
      <p:sp>
        <p:nvSpPr>
          <p:cNvPr id="19460" name="Rectangle 3">
            <a:extLst>
              <a:ext uri="{FF2B5EF4-FFF2-40B4-BE49-F238E27FC236}">
                <a16:creationId xmlns:a16="http://schemas.microsoft.com/office/drawing/2014/main" id="{C5EAE019-AAFC-9A52-68A8-A11FFE85A2E5}"/>
              </a:ext>
            </a:extLst>
          </p:cNvPr>
          <p:cNvSpPr>
            <a:spLocks noGrp="1" noChangeArrowheads="1"/>
          </p:cNvSpPr>
          <p:nvPr>
            <p:ph type="body" idx="1"/>
          </p:nvPr>
        </p:nvSpPr>
        <p:spPr>
          <a:noFill/>
          <a:ln/>
        </p:spPr>
        <p:txBody>
          <a:bodyPr/>
          <a:lstStyle/>
          <a:p>
            <a:pPr eaLnBrk="1" hangingPunct="1"/>
            <a:endParaRPr lang="uk-UA"/>
          </a:p>
        </p:txBody>
      </p:sp>
    </p:spTree>
    <p:extLst>
      <p:ext uri="{BB962C8B-B14F-4D97-AF65-F5344CB8AC3E}">
        <p14:creationId xmlns:p14="http://schemas.microsoft.com/office/powerpoint/2010/main" val="1572960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5_Title Slid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5" name="Picture 7" descr="Picture 7"/>
          <p:cNvPicPr>
            <a:picLocks noChangeAspect="1"/>
          </p:cNvPicPr>
          <p:nvPr/>
        </p:nvPicPr>
        <p:blipFill>
          <a:blip r:embed="rId3"/>
          <a:stretch>
            <a:fillRect/>
          </a:stretch>
        </p:blipFill>
        <p:spPr>
          <a:xfrm>
            <a:off x="11292205" y="287948"/>
            <a:ext cx="574041" cy="390526"/>
          </a:xfrm>
          <a:prstGeom prst="rect">
            <a:avLst/>
          </a:prstGeom>
          <a:ln w="12700">
            <a:miter lim="400000"/>
            <a:headEnd/>
            <a:tailEnd/>
          </a:ln>
        </p:spPr>
      </p:pic>
      <p:pic>
        <p:nvPicPr>
          <p:cNvPr id="16" name="Picture 3" descr="Picture 3"/>
          <p:cNvPicPr>
            <a:picLocks noChangeAspect="1"/>
          </p:cNvPicPr>
          <p:nvPr/>
        </p:nvPicPr>
        <p:blipFill>
          <a:blip r:embed="rId2"/>
          <a:stretch>
            <a:fillRect/>
          </a:stretch>
        </p:blipFill>
        <p:spPr>
          <a:xfrm>
            <a:off x="0" y="0"/>
            <a:ext cx="12192000" cy="6858000"/>
          </a:xfrm>
          <a:prstGeom prst="rect">
            <a:avLst/>
          </a:prstGeom>
          <a:ln w="12700">
            <a:miter lim="400000"/>
            <a:headEnd/>
            <a:tailEnd/>
          </a:ln>
        </p:spPr>
      </p:pic>
      <p:sp>
        <p:nvSpPr>
          <p:cNvPr id="17" name="Click to editMaster title style"/>
          <p:cNvSpPr txBox="1">
            <a:spLocks noGrp="1"/>
          </p:cNvSpPr>
          <p:nvPr>
            <p:ph type="title" hasCustomPrompt="1"/>
          </p:nvPr>
        </p:nvSpPr>
        <p:spPr>
          <a:xfrm>
            <a:off x="695959" y="4058137"/>
            <a:ext cx="5832089" cy="1548712"/>
          </a:xfrm>
          <a:prstGeom prst="rect">
            <a:avLst/>
          </a:prstGeom>
        </p:spPr>
        <p:txBody>
          <a:bodyPr anchor="t"/>
          <a:lstStyle>
            <a:lvl1pPr>
              <a:defRPr sz="4800"/>
            </a:lvl1pPr>
          </a:lstStyle>
          <a:p>
            <a:r>
              <a:t>Click to editMaster title style</a:t>
            </a:r>
          </a:p>
        </p:txBody>
      </p:sp>
      <p:sp>
        <p:nvSpPr>
          <p:cNvPr id="18" name="Основний текст, рівень 1…"/>
          <p:cNvSpPr txBox="1">
            <a:spLocks noGrp="1"/>
          </p:cNvSpPr>
          <p:nvPr>
            <p:ph type="body" sz="quarter" idx="1" hasCustomPrompt="1"/>
          </p:nvPr>
        </p:nvSpPr>
        <p:spPr>
          <a:xfrm>
            <a:off x="695959" y="2877263"/>
            <a:ext cx="5031106" cy="872491"/>
          </a:xfrm>
          <a:prstGeom prst="rect">
            <a:avLst/>
          </a:prstGeom>
        </p:spPr>
        <p:txBody>
          <a:bodyPr anchor="b"/>
          <a:lstStyle>
            <a:lvl1pPr marL="0" indent="0">
              <a:buSzTx/>
              <a:buFontTx/>
              <a:buNone/>
              <a:defRPr sz="2400" b="1">
                <a:solidFill>
                  <a:srgbClr val="7FD3FE"/>
                </a:solidFill>
              </a:defRPr>
            </a:lvl1pPr>
            <a:lvl2pPr marL="0" indent="457200">
              <a:buSzTx/>
              <a:buFontTx/>
              <a:buNone/>
              <a:defRPr sz="2400" b="1">
                <a:solidFill>
                  <a:srgbClr val="7FD3FE"/>
                </a:solidFill>
              </a:defRPr>
            </a:lvl2pPr>
            <a:lvl3pPr marL="0" indent="914400">
              <a:buSzTx/>
              <a:buFontTx/>
              <a:buNone/>
              <a:defRPr sz="2400" b="1">
                <a:solidFill>
                  <a:srgbClr val="7FD3FE"/>
                </a:solidFill>
              </a:defRPr>
            </a:lvl3pPr>
            <a:lvl4pPr marL="0" indent="1371600">
              <a:buSzTx/>
              <a:buFontTx/>
              <a:buNone/>
              <a:defRPr sz="2400" b="1">
                <a:solidFill>
                  <a:srgbClr val="7FD3FE"/>
                </a:solidFill>
              </a:defRPr>
            </a:lvl4pPr>
            <a:lvl5pPr marL="0" indent="1828800">
              <a:buSzTx/>
              <a:buFontTx/>
              <a:buNone/>
              <a:defRPr sz="2400" b="1">
                <a:solidFill>
                  <a:srgbClr val="7FD3FE"/>
                </a:solidFill>
              </a:defRPr>
            </a:lvl5pPr>
          </a:lstStyle>
          <a:p>
            <a:r>
              <a:t>Основний текст, рівень 1</a:t>
            </a:r>
          </a:p>
          <a:p>
            <a:pPr lvl="1"/>
            <a:r>
              <a:t>Основний текст, рівень 2</a:t>
            </a:r>
          </a:p>
          <a:p>
            <a:pPr lvl="2"/>
            <a:r>
              <a:t>Основний текст, рівень 3</a:t>
            </a:r>
          </a:p>
          <a:p>
            <a:pPr lvl="3"/>
            <a:r>
              <a:t>Основний текст, рівень 4</a:t>
            </a:r>
          </a:p>
          <a:p>
            <a:pPr lvl="4"/>
            <a:r>
              <a:t>Основний текст, рівень 5</a:t>
            </a:r>
          </a:p>
        </p:txBody>
      </p:sp>
      <p:sp>
        <p:nvSpPr>
          <p:cNvPr id="19"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12_Title and Content">
    <p:spTree>
      <p:nvGrpSpPr>
        <p:cNvPr id="1" name=""/>
        <p:cNvGrpSpPr/>
        <p:nvPr/>
      </p:nvGrpSpPr>
      <p:grpSpPr>
        <a:xfrm>
          <a:off x="0" y="0"/>
          <a:ext cx="0" cy="0"/>
          <a:chOff x="0" y="0"/>
          <a:chExt cx="0" cy="0"/>
        </a:xfrm>
      </p:grpSpPr>
      <p:pic>
        <p:nvPicPr>
          <p:cNvPr id="128"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129"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30"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131"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32"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133" name="Text Placeholder 12"/>
          <p:cNvSpPr>
            <a:spLocks noGrp="1"/>
          </p:cNvSpPr>
          <p:nvPr>
            <p:ph type="body" sz="quarter" idx="21" hasCustomPrompt="1"/>
          </p:nvPr>
        </p:nvSpPr>
        <p:spPr>
          <a:xfrm>
            <a:off x="407987" y="1988840"/>
            <a:ext cx="3455765" cy="623813"/>
          </a:xfrm>
          <a:prstGeom prst="rect">
            <a:avLst/>
          </a:prstGeom>
        </p:spPr>
        <p:txBody>
          <a:bodyPr/>
          <a:lstStyle>
            <a:lvl1pPr marL="0" indent="0">
              <a:buSzTx/>
              <a:buFontTx/>
              <a:buNone/>
              <a:defRPr sz="2000" b="1"/>
            </a:lvl1pPr>
          </a:lstStyle>
          <a:p>
            <a:r>
              <a:t>Заголовок</a:t>
            </a:r>
          </a:p>
        </p:txBody>
      </p:sp>
      <p:sp>
        <p:nvSpPr>
          <p:cNvPr id="134"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pic>
        <p:nvPicPr>
          <p:cNvPr id="1268"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1269" name="Rectangles 19"/>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270"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271" name="Основний текст, рівень 1…"/>
          <p:cNvSpPr txBox="1">
            <a:spLocks noGrp="1"/>
          </p:cNvSpPr>
          <p:nvPr>
            <p:ph type="body" sz="quarter" idx="1" hasCustomPrompt="1"/>
          </p:nvPr>
        </p:nvSpPr>
        <p:spPr>
          <a:xfrm>
            <a:off x="407987" y="2924943"/>
            <a:ext cx="3173413" cy="3252020"/>
          </a:xfrm>
          <a:prstGeom prst="rect">
            <a:avLst/>
          </a:prstGeom>
        </p:spPr>
        <p:txBody>
          <a:bodyPr/>
          <a:lstStyle>
            <a:lvl1pPr marL="285750" indent="-285750">
              <a:buClr>
                <a:srgbClr val="0040BE"/>
              </a:buClr>
              <a:buSzPct val="120000"/>
              <a:buFontTx/>
              <a:buChar char="▪"/>
              <a:defRPr sz="1400"/>
            </a:lvl1pPr>
            <a:lvl2pPr marL="742950" indent="-285750">
              <a:buClr>
                <a:srgbClr val="0040BE"/>
              </a:buClr>
              <a:buSzPct val="120000"/>
              <a:buFontTx/>
              <a:buChar char="▪"/>
              <a:defRPr sz="1400"/>
            </a:lvl2pPr>
            <a:lvl3pPr marL="1200150" indent="-285750">
              <a:buClr>
                <a:srgbClr val="0040BE"/>
              </a:buClr>
              <a:buSzPct val="120000"/>
              <a:buFontTx/>
              <a:buChar char="▪"/>
              <a:defRPr sz="1400"/>
            </a:lvl3pPr>
            <a:lvl4pPr marL="1657350" indent="-285750">
              <a:buClr>
                <a:srgbClr val="0040BE"/>
              </a:buClr>
              <a:buSzPct val="120000"/>
              <a:buFontTx/>
              <a:buChar char="▪"/>
              <a:defRPr sz="1400"/>
            </a:lvl4pPr>
            <a:lvl5pPr marL="2114550" indent="-285750">
              <a:buClr>
                <a:srgbClr val="0040BE"/>
              </a:buClr>
              <a:buSzPct val="120000"/>
              <a:buFontTx/>
              <a:buChar char="▪"/>
              <a:defRPr sz="1400"/>
            </a:lvl5pPr>
          </a:lstStyle>
          <a:p>
            <a:r>
              <a:t>Основний текст, рівень 1</a:t>
            </a:r>
          </a:p>
          <a:p>
            <a:pPr lvl="1"/>
            <a:r>
              <a:t>Основний текст, рівень 2</a:t>
            </a:r>
          </a:p>
          <a:p>
            <a:pPr lvl="2"/>
            <a:r>
              <a:t>Основний текст, рівень 3</a:t>
            </a:r>
          </a:p>
          <a:p>
            <a:pPr lvl="3"/>
            <a:r>
              <a:t>Основний текст, рівень 4</a:t>
            </a:r>
          </a:p>
          <a:p>
            <a:pPr lvl="4"/>
            <a:r>
              <a:t>Основний текст, рівень 5</a:t>
            </a:r>
          </a:p>
        </p:txBody>
      </p:sp>
      <p:sp>
        <p:nvSpPr>
          <p:cNvPr id="1272" name="Номер слайда"/>
          <p:cNvSpPr txBox="1">
            <a:spLocks noGrp="1"/>
          </p:cNvSpPr>
          <p:nvPr>
            <p:ph type="sldNum" sz="quarter" idx="2"/>
          </p:nvPr>
        </p:nvSpPr>
        <p:spPr>
          <a:xfrm>
            <a:off x="11080144" y="6406785"/>
            <a:ext cx="273657" cy="264255"/>
          </a:xfrm>
          <a:prstGeom prst="rect">
            <a:avLst/>
          </a:prstGeom>
        </p:spPr>
        <p:txBody>
          <a:bodyPr/>
          <a:lstStyle/>
          <a:p>
            <a:fld id="{86CB4B4D-7CA3-9044-876B-883B54F8677D}" type="slidenum">
              <a:rPr/>
              <a:t>‹#›</a:t>
            </a:fld>
            <a:endParaRPr/>
          </a:p>
        </p:txBody>
      </p:sp>
      <p:sp>
        <p:nvSpPr>
          <p:cNvPr id="1273"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1274" name="Text Placeholder 10"/>
          <p:cNvSpPr>
            <a:spLocks noGrp="1"/>
          </p:cNvSpPr>
          <p:nvPr>
            <p:ph type="body" sz="quarter" idx="2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stStyle>
          <a:p>
            <a:r>
              <a:t>Розділ</a:t>
            </a:r>
          </a:p>
        </p:txBody>
      </p:sp>
      <p:sp>
        <p:nvSpPr>
          <p:cNvPr id="1275" name="Text Placeholder 10"/>
          <p:cNvSpPr>
            <a:spLocks noGrp="1"/>
          </p:cNvSpPr>
          <p:nvPr>
            <p:ph type="body" sz="quarter" idx="22" hasCustomPrompt="1"/>
          </p:nvPr>
        </p:nvSpPr>
        <p:spPr>
          <a:xfrm>
            <a:off x="407987" y="1772920"/>
            <a:ext cx="2880718" cy="863993"/>
          </a:xfrm>
          <a:prstGeom prst="rect">
            <a:avLst/>
          </a:prstGeom>
        </p:spPr>
        <p:txBody>
          <a:bodyPr/>
          <a:lstStyle>
            <a:lvl1pPr marL="0" indent="0">
              <a:lnSpc>
                <a:spcPct val="100000"/>
              </a:lnSpc>
              <a:buSzTx/>
              <a:buFontTx/>
              <a:buNone/>
              <a:defRPr sz="2400" b="1">
                <a:solidFill>
                  <a:srgbClr val="0040BE"/>
                </a:solidFill>
              </a:defRPr>
            </a:lvl1pPr>
          </a:lstStyle>
          <a:p>
            <a:r>
              <a:t>Заголовок блоку</a:t>
            </a:r>
          </a:p>
        </p:txBody>
      </p:sp>
      <p:sp>
        <p:nvSpPr>
          <p:cNvPr id="1276" name="Text Placeholder 10"/>
          <p:cNvSpPr>
            <a:spLocks noGrp="1"/>
          </p:cNvSpPr>
          <p:nvPr>
            <p:ph type="body" sz="quarter" idx="23" hasCustomPrompt="1"/>
          </p:nvPr>
        </p:nvSpPr>
        <p:spPr>
          <a:xfrm>
            <a:off x="4507160" y="1772920"/>
            <a:ext cx="2880718" cy="863993"/>
          </a:xfrm>
          <a:prstGeom prst="rect">
            <a:avLst/>
          </a:prstGeom>
        </p:spPr>
        <p:txBody>
          <a:bodyPr/>
          <a:lstStyle>
            <a:lvl1pPr marL="0" indent="0">
              <a:lnSpc>
                <a:spcPct val="100000"/>
              </a:lnSpc>
              <a:buSzTx/>
              <a:buFontTx/>
              <a:buNone/>
              <a:defRPr sz="2400" b="1">
                <a:solidFill>
                  <a:srgbClr val="0040BE"/>
                </a:solidFill>
              </a:defRPr>
            </a:lvl1pPr>
          </a:lstStyle>
          <a:p>
            <a:r>
              <a:t>Заголовок блоку</a:t>
            </a:r>
          </a:p>
        </p:txBody>
      </p:sp>
      <p:sp>
        <p:nvSpPr>
          <p:cNvPr id="1277" name="Text Placeholder 10"/>
          <p:cNvSpPr>
            <a:spLocks noGrp="1"/>
          </p:cNvSpPr>
          <p:nvPr>
            <p:ph type="body" sz="quarter" idx="24" hasCustomPrompt="1"/>
          </p:nvPr>
        </p:nvSpPr>
        <p:spPr>
          <a:xfrm>
            <a:off x="8544272" y="1772920"/>
            <a:ext cx="2880718" cy="863993"/>
          </a:xfrm>
          <a:prstGeom prst="rect">
            <a:avLst/>
          </a:prstGeom>
        </p:spPr>
        <p:txBody>
          <a:bodyPr/>
          <a:lstStyle>
            <a:lvl1pPr marL="0" indent="0">
              <a:buSzTx/>
              <a:buFontTx/>
              <a:buNone/>
              <a:defRPr sz="2400" b="1">
                <a:solidFill>
                  <a:srgbClr val="0040BE"/>
                </a:solidFill>
              </a:defRPr>
            </a:lvl1pPr>
          </a:lstStyle>
          <a:p>
            <a:r>
              <a:t>Заголовок блоку</a:t>
            </a:r>
          </a:p>
        </p:txBody>
      </p:sp>
    </p:spTree>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x">
  <p:cSld name="7_Title and Content">
    <p:spTree>
      <p:nvGrpSpPr>
        <p:cNvPr id="1" name=""/>
        <p:cNvGrpSpPr/>
        <p:nvPr/>
      </p:nvGrpSpPr>
      <p:grpSpPr>
        <a:xfrm>
          <a:off x="0" y="0"/>
          <a:ext cx="0" cy="0"/>
          <a:chOff x="0" y="0"/>
          <a:chExt cx="0" cy="0"/>
        </a:xfrm>
      </p:grpSpPr>
      <p:pic>
        <p:nvPicPr>
          <p:cNvPr id="1284"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1285" name="Rectangles 19"/>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286"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287"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1288"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1289"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x">
  <p:cSld name="8_Title and Content">
    <p:spTree>
      <p:nvGrpSpPr>
        <p:cNvPr id="1" name=""/>
        <p:cNvGrpSpPr/>
        <p:nvPr/>
      </p:nvGrpSpPr>
      <p:grpSpPr>
        <a:xfrm>
          <a:off x="0" y="0"/>
          <a:ext cx="0" cy="0"/>
          <a:chOff x="0" y="0"/>
          <a:chExt cx="0" cy="0"/>
        </a:xfrm>
      </p:grpSpPr>
      <p:pic>
        <p:nvPicPr>
          <p:cNvPr id="1296"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1297"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298"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1299"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300"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1301"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x">
  <p:cSld name="9_Title and Content">
    <p:spTree>
      <p:nvGrpSpPr>
        <p:cNvPr id="1" name=""/>
        <p:cNvGrpSpPr/>
        <p:nvPr/>
      </p:nvGrpSpPr>
      <p:grpSpPr>
        <a:xfrm>
          <a:off x="0" y="0"/>
          <a:ext cx="0" cy="0"/>
          <a:chOff x="0" y="0"/>
          <a:chExt cx="0" cy="0"/>
        </a:xfrm>
      </p:grpSpPr>
      <p:pic>
        <p:nvPicPr>
          <p:cNvPr id="1308"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1309"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310"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1311" name="Номер слайда"/>
          <p:cNvSpPr txBox="1">
            <a:spLocks noGrp="1"/>
          </p:cNvSpPr>
          <p:nvPr>
            <p:ph type="sldNum" sz="quarter" idx="2"/>
          </p:nvPr>
        </p:nvSpPr>
        <p:spPr>
          <a:xfrm>
            <a:off x="11080144" y="6406785"/>
            <a:ext cx="273657" cy="264255"/>
          </a:xfrm>
          <a:prstGeom prst="rect">
            <a:avLst/>
          </a:prstGeom>
        </p:spPr>
        <p:txBody>
          <a:bodyPr/>
          <a:lstStyle/>
          <a:p>
            <a:fld id="{86CB4B4D-7CA3-9044-876B-883B54F8677D}" type="slidenum">
              <a:rPr/>
              <a:t>‹#›</a:t>
            </a:fld>
            <a:endParaRPr/>
          </a:p>
        </p:txBody>
      </p:sp>
      <p:sp>
        <p:nvSpPr>
          <p:cNvPr id="1312"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313"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Tree>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x">
  <p:cSld name="10_Title and Content">
    <p:spTree>
      <p:nvGrpSpPr>
        <p:cNvPr id="1" name=""/>
        <p:cNvGrpSpPr/>
        <p:nvPr/>
      </p:nvGrpSpPr>
      <p:grpSpPr>
        <a:xfrm>
          <a:off x="0" y="0"/>
          <a:ext cx="0" cy="0"/>
          <a:chOff x="0" y="0"/>
          <a:chExt cx="0" cy="0"/>
        </a:xfrm>
      </p:grpSpPr>
      <p:pic>
        <p:nvPicPr>
          <p:cNvPr id="1320"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1321"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322"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1323"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324"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1325" name="Picture Placeholder 8"/>
          <p:cNvSpPr>
            <a:spLocks noGrp="1"/>
          </p:cNvSpPr>
          <p:nvPr>
            <p:ph type="pic" sz="half" idx="21"/>
          </p:nvPr>
        </p:nvSpPr>
        <p:spPr>
          <a:xfrm>
            <a:off x="407987" y="1995488"/>
            <a:ext cx="5688014" cy="4181476"/>
          </a:xfrm>
          <a:prstGeom prst="rect">
            <a:avLst/>
          </a:prstGeom>
        </p:spPr>
        <p:txBody>
          <a:bodyPr lIns="91439" rIns="91439">
            <a:noAutofit/>
          </a:bodyPr>
          <a:lstStyle/>
          <a:p>
            <a:endParaRPr/>
          </a:p>
        </p:txBody>
      </p:sp>
      <p:sp>
        <p:nvSpPr>
          <p:cNvPr id="1326" name="Text Placeholder 12"/>
          <p:cNvSpPr>
            <a:spLocks noGrp="1"/>
          </p:cNvSpPr>
          <p:nvPr>
            <p:ph type="body" sz="quarter" idx="22" hasCustomPrompt="1"/>
          </p:nvPr>
        </p:nvSpPr>
        <p:spPr>
          <a:xfrm>
            <a:off x="6566519" y="1995488"/>
            <a:ext cx="5361956" cy="711201"/>
          </a:xfrm>
          <a:prstGeom prst="rect">
            <a:avLst/>
          </a:prstGeom>
        </p:spPr>
        <p:txBody>
          <a:bodyPr/>
          <a:lstStyle>
            <a:lvl1pPr marL="0" indent="0">
              <a:buSzTx/>
              <a:buFontTx/>
              <a:buNone/>
              <a:defRPr sz="2400" b="1"/>
            </a:lvl1pPr>
          </a:lstStyle>
          <a:p>
            <a:r>
              <a:t>Заголовок</a:t>
            </a:r>
          </a:p>
        </p:txBody>
      </p:sp>
      <p:sp>
        <p:nvSpPr>
          <p:cNvPr id="1327"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x">
  <p:cSld name="11_Title and Content">
    <p:spTree>
      <p:nvGrpSpPr>
        <p:cNvPr id="1" name=""/>
        <p:cNvGrpSpPr/>
        <p:nvPr/>
      </p:nvGrpSpPr>
      <p:grpSpPr>
        <a:xfrm>
          <a:off x="0" y="0"/>
          <a:ext cx="0" cy="0"/>
          <a:chOff x="0" y="0"/>
          <a:chExt cx="0" cy="0"/>
        </a:xfrm>
      </p:grpSpPr>
      <p:pic>
        <p:nvPicPr>
          <p:cNvPr id="1334"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1335"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336"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1337"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338"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1339" name="Picture Placeholder 8"/>
          <p:cNvSpPr>
            <a:spLocks noGrp="1"/>
          </p:cNvSpPr>
          <p:nvPr>
            <p:ph type="pic" sz="quarter" idx="21"/>
          </p:nvPr>
        </p:nvSpPr>
        <p:spPr>
          <a:xfrm>
            <a:off x="407987" y="1573212"/>
            <a:ext cx="3455765" cy="1855790"/>
          </a:xfrm>
          <a:prstGeom prst="rect">
            <a:avLst/>
          </a:prstGeom>
        </p:spPr>
        <p:txBody>
          <a:bodyPr lIns="91439" rIns="91439">
            <a:noAutofit/>
          </a:bodyPr>
          <a:lstStyle/>
          <a:p>
            <a:endParaRPr/>
          </a:p>
        </p:txBody>
      </p:sp>
      <p:sp>
        <p:nvSpPr>
          <p:cNvPr id="1340" name="Text Placeholder 12"/>
          <p:cNvSpPr>
            <a:spLocks noGrp="1"/>
          </p:cNvSpPr>
          <p:nvPr>
            <p:ph type="body" sz="quarter" idx="22" hasCustomPrompt="1"/>
          </p:nvPr>
        </p:nvSpPr>
        <p:spPr>
          <a:xfrm>
            <a:off x="407988" y="3597276"/>
            <a:ext cx="3455765" cy="623813"/>
          </a:xfrm>
          <a:prstGeom prst="rect">
            <a:avLst/>
          </a:prstGeom>
        </p:spPr>
        <p:txBody>
          <a:bodyPr/>
          <a:lstStyle>
            <a:lvl1pPr marL="0" indent="0">
              <a:buSzTx/>
              <a:buFontTx/>
              <a:buNone/>
              <a:defRPr sz="1800" b="1"/>
            </a:lvl1pPr>
          </a:lstStyle>
          <a:p>
            <a:r>
              <a:t>Заголовок</a:t>
            </a:r>
          </a:p>
        </p:txBody>
      </p:sp>
      <p:sp>
        <p:nvSpPr>
          <p:cNvPr id="1341" name="Picture Placeholder 8"/>
          <p:cNvSpPr>
            <a:spLocks noGrp="1"/>
          </p:cNvSpPr>
          <p:nvPr>
            <p:ph type="pic" sz="quarter" idx="23"/>
          </p:nvPr>
        </p:nvSpPr>
        <p:spPr>
          <a:xfrm>
            <a:off x="4376739" y="1573212"/>
            <a:ext cx="3455764" cy="1855790"/>
          </a:xfrm>
          <a:prstGeom prst="rect">
            <a:avLst/>
          </a:prstGeom>
        </p:spPr>
        <p:txBody>
          <a:bodyPr lIns="91439" rIns="91439">
            <a:noAutofit/>
          </a:bodyPr>
          <a:lstStyle/>
          <a:p>
            <a:endParaRPr/>
          </a:p>
        </p:txBody>
      </p:sp>
      <p:sp>
        <p:nvSpPr>
          <p:cNvPr id="1342" name="Text Placeholder 12"/>
          <p:cNvSpPr>
            <a:spLocks noGrp="1"/>
          </p:cNvSpPr>
          <p:nvPr>
            <p:ph type="body" sz="quarter" idx="24" hasCustomPrompt="1"/>
          </p:nvPr>
        </p:nvSpPr>
        <p:spPr>
          <a:xfrm>
            <a:off x="4376739" y="3597276"/>
            <a:ext cx="3455764" cy="623813"/>
          </a:xfrm>
          <a:prstGeom prst="rect">
            <a:avLst/>
          </a:prstGeom>
        </p:spPr>
        <p:txBody>
          <a:bodyPr/>
          <a:lstStyle>
            <a:lvl1pPr marL="0" indent="0">
              <a:buSzTx/>
              <a:buFontTx/>
              <a:buNone/>
              <a:defRPr sz="1800" b="1"/>
            </a:lvl1pPr>
          </a:lstStyle>
          <a:p>
            <a:r>
              <a:t>Заголовок</a:t>
            </a:r>
          </a:p>
        </p:txBody>
      </p:sp>
      <p:sp>
        <p:nvSpPr>
          <p:cNvPr id="1343" name="Picture Placeholder 8"/>
          <p:cNvSpPr>
            <a:spLocks noGrp="1"/>
          </p:cNvSpPr>
          <p:nvPr>
            <p:ph type="pic" sz="quarter" idx="25"/>
          </p:nvPr>
        </p:nvSpPr>
        <p:spPr>
          <a:xfrm>
            <a:off x="8400256" y="1573212"/>
            <a:ext cx="3455765" cy="1855789"/>
          </a:xfrm>
          <a:prstGeom prst="rect">
            <a:avLst/>
          </a:prstGeom>
        </p:spPr>
        <p:txBody>
          <a:bodyPr lIns="91439" rIns="91439">
            <a:noAutofit/>
          </a:bodyPr>
          <a:lstStyle/>
          <a:p>
            <a:endParaRPr/>
          </a:p>
        </p:txBody>
      </p:sp>
      <p:sp>
        <p:nvSpPr>
          <p:cNvPr id="1344" name="Text Placeholder 12"/>
          <p:cNvSpPr>
            <a:spLocks noGrp="1"/>
          </p:cNvSpPr>
          <p:nvPr>
            <p:ph type="body" sz="quarter" idx="26" hasCustomPrompt="1"/>
          </p:nvPr>
        </p:nvSpPr>
        <p:spPr>
          <a:xfrm>
            <a:off x="8400256" y="3597274"/>
            <a:ext cx="3455765" cy="623814"/>
          </a:xfrm>
          <a:prstGeom prst="rect">
            <a:avLst/>
          </a:prstGeom>
        </p:spPr>
        <p:txBody>
          <a:bodyPr/>
          <a:lstStyle>
            <a:lvl1pPr marL="0" indent="0">
              <a:buSzTx/>
              <a:buFontTx/>
              <a:buNone/>
              <a:defRPr sz="1800" b="1"/>
            </a:lvl1pPr>
          </a:lstStyle>
          <a:p>
            <a:r>
              <a:t>Заголовок</a:t>
            </a:r>
          </a:p>
        </p:txBody>
      </p:sp>
      <p:sp>
        <p:nvSpPr>
          <p:cNvPr id="1345"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x">
  <p:cSld name="12_Title and Content">
    <p:spTree>
      <p:nvGrpSpPr>
        <p:cNvPr id="1" name=""/>
        <p:cNvGrpSpPr/>
        <p:nvPr/>
      </p:nvGrpSpPr>
      <p:grpSpPr>
        <a:xfrm>
          <a:off x="0" y="0"/>
          <a:ext cx="0" cy="0"/>
          <a:chOff x="0" y="0"/>
          <a:chExt cx="0" cy="0"/>
        </a:xfrm>
      </p:grpSpPr>
      <p:pic>
        <p:nvPicPr>
          <p:cNvPr id="1352"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1353"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354"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1355"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356"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1357" name="Text Placeholder 12"/>
          <p:cNvSpPr>
            <a:spLocks noGrp="1"/>
          </p:cNvSpPr>
          <p:nvPr>
            <p:ph type="body" sz="quarter" idx="21" hasCustomPrompt="1"/>
          </p:nvPr>
        </p:nvSpPr>
        <p:spPr>
          <a:xfrm>
            <a:off x="407987" y="1988840"/>
            <a:ext cx="3455765" cy="623813"/>
          </a:xfrm>
          <a:prstGeom prst="rect">
            <a:avLst/>
          </a:prstGeom>
        </p:spPr>
        <p:txBody>
          <a:bodyPr/>
          <a:lstStyle>
            <a:lvl1pPr marL="0" indent="0">
              <a:buSzTx/>
              <a:buFontTx/>
              <a:buNone/>
              <a:defRPr sz="2000" b="1"/>
            </a:lvl1pPr>
          </a:lstStyle>
          <a:p>
            <a:r>
              <a:t>Заголовок</a:t>
            </a:r>
          </a:p>
        </p:txBody>
      </p:sp>
      <p:sp>
        <p:nvSpPr>
          <p:cNvPr id="1358"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365"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1366" name="Текст назви"/>
          <p:cNvSpPr txBox="1">
            <a:spLocks noGrp="1"/>
          </p:cNvSpPr>
          <p:nvPr>
            <p:ph type="title" hasCustomPrompt="1"/>
          </p:nvPr>
        </p:nvSpPr>
        <p:spPr>
          <a:xfrm>
            <a:off x="1524000" y="1122362"/>
            <a:ext cx="9144000" cy="2387601"/>
          </a:xfrm>
          <a:prstGeom prst="rect">
            <a:avLst/>
          </a:prstGeom>
        </p:spPr>
        <p:txBody>
          <a:bodyPr anchor="b"/>
          <a:lstStyle>
            <a:lvl1pPr algn="ctr">
              <a:defRPr sz="6000"/>
            </a:lvl1pPr>
          </a:lstStyle>
          <a:p>
            <a:r>
              <a:t>Текст назви</a:t>
            </a:r>
          </a:p>
        </p:txBody>
      </p:sp>
      <p:sp>
        <p:nvSpPr>
          <p:cNvPr id="1367" name="Основний текст, рівень 1…"/>
          <p:cNvSpPr txBox="1">
            <a:spLocks noGrp="1"/>
          </p:cNvSpPr>
          <p:nvPr>
            <p:ph type="body" sz="quarter" idx="1" hasCustomPrompt="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Основний текст, рівень 1</a:t>
            </a:r>
          </a:p>
          <a:p>
            <a:pPr lvl="1"/>
            <a:r>
              <a:t>Основний текст, рівень 2</a:t>
            </a:r>
          </a:p>
          <a:p>
            <a:pPr lvl="2"/>
            <a:r>
              <a:t>Основний текст, рівень 3</a:t>
            </a:r>
          </a:p>
          <a:p>
            <a:pPr lvl="3"/>
            <a:r>
              <a:t>Основний текст, рівень 4</a:t>
            </a:r>
          </a:p>
          <a:p>
            <a:pPr lvl="4"/>
            <a:r>
              <a:t>Основний текст, рівень 5</a:t>
            </a:r>
          </a:p>
        </p:txBody>
      </p:sp>
      <p:sp>
        <p:nvSpPr>
          <p:cNvPr id="1368" name="Номер слайда"/>
          <p:cNvSpPr txBox="1">
            <a:spLocks noGrp="1"/>
          </p:cNvSpPr>
          <p:nvPr>
            <p:ph type="sldNum" sz="quarter" idx="2"/>
          </p:nvPr>
        </p:nvSpPr>
        <p:spPr>
          <a:xfrm>
            <a:off x="11080144" y="6406785"/>
            <a:ext cx="273657" cy="264255"/>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p:txBody>
          <a:bodyPr/>
          <a:lstStyle/>
          <a:p>
            <a:fld id="{B2406D61-19A8-437B-9961-BA10B445CDFD}" type="datetime1">
              <a:rPr lang="ru-RU" smtClean="0"/>
              <a:t>03.03.2026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CE0B47C-44A5-4D96-8A13-42F5B22B5A85}" type="slidenum">
              <a:rPr lang="ru-RU" smtClean="0"/>
              <a:t>‹#›</a:t>
            </a:fld>
            <a:endParaRPr lang="ru-RU"/>
          </a:p>
        </p:txBody>
      </p:sp>
    </p:spTree>
  </p:cSld>
  <p:clrMapOvr>
    <a:masterClrMapping/>
  </p:clrMapOvr>
  <p:transition spd="med"/>
  <p:hf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14" name="Rectangles 29"/>
          <p:cNvSpPr/>
          <p:nvPr userDrawn="1"/>
        </p:nvSpPr>
        <p:spPr>
          <a:xfrm>
            <a:off x="0" y="7620"/>
            <a:ext cx="5367655" cy="963295"/>
          </a:xfrm>
          <a:prstGeom prst="rect">
            <a:avLst/>
          </a:prstGeom>
          <a:solidFill>
            <a:srgbClr val="004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0"/>
          <p:cNvSpPr>
            <a:spLocks noGrp="1"/>
          </p:cNvSpPr>
          <p:nvPr>
            <p:ph type="body" sz="quarter" idx="13" hasCustomPrompt="1"/>
          </p:nvPr>
        </p:nvSpPr>
        <p:spPr>
          <a:xfrm>
            <a:off x="5383988" y="224472"/>
            <a:ext cx="2880717" cy="711200"/>
          </a:xfrm>
        </p:spPr>
        <p:txBody>
          <a:bodyPr>
            <a:noAutofit/>
          </a:bodyPr>
          <a:lstStyle>
            <a:lvl1pPr marL="0" indent="0">
              <a:buNone/>
              <a:defRPr sz="2400">
                <a:solidFill>
                  <a:srgbClr val="0040BE"/>
                </a:solidFill>
              </a:defRPr>
            </a:lvl1pPr>
            <a:lvl2pPr>
              <a:defRPr sz="2800"/>
            </a:lvl2pPr>
            <a:lvl3pPr>
              <a:defRPr sz="2800"/>
            </a:lvl3pPr>
            <a:lvl4pPr>
              <a:defRPr sz="2800"/>
            </a:lvl4pPr>
            <a:lvl5pPr>
              <a:defRPr sz="2800"/>
            </a:lvl5pPr>
          </a:lstStyle>
          <a:p>
            <a:pPr lvl="0"/>
            <a:r>
              <a:rPr lang="uk-UA"/>
              <a:t>Розділ</a:t>
            </a:r>
          </a:p>
        </p:txBody>
      </p:sp>
      <p:sp>
        <p:nvSpPr>
          <p:cNvPr id="4" name="Date Placeholder 3"/>
          <p:cNvSpPr>
            <a:spLocks noGrp="1"/>
          </p:cNvSpPr>
          <p:nvPr>
            <p:ph type="dt" sz="half" idx="10"/>
          </p:nvPr>
        </p:nvSpPr>
        <p:spPr/>
        <p:txBody>
          <a:bodyPr/>
          <a:lstStyle/>
          <a:p>
            <a:fld id="{B2406D61-19A8-437B-9961-BA10B445CDFD}" type="datetime1">
              <a:rPr lang="ru-RU" smtClean="0"/>
              <a:t>03.03.2026</a:t>
            </a:fld>
            <a:endParaRPr lang="ru-RU"/>
          </a:p>
        </p:txBody>
      </p:sp>
      <p:sp>
        <p:nvSpPr>
          <p:cNvPr id="5" name="Footer Placeholder 4"/>
          <p:cNvSpPr>
            <a:spLocks noGrp="1"/>
          </p:cNvSpPr>
          <p:nvPr>
            <p:ph type="ftr" sz="quarter" idx="11"/>
          </p:nvPr>
        </p:nvSpPr>
        <p:spPr/>
        <p:txBody>
          <a:bodyPr/>
          <a:lstStyle/>
          <a:p>
            <a:endParaRPr lang="ru-RU"/>
          </a:p>
        </p:txBody>
      </p:sp>
      <p:sp>
        <p:nvSpPr>
          <p:cNvPr id="7" name="Rectangles 28"/>
          <p:cNvSpPr/>
          <p:nvPr userDrawn="1"/>
        </p:nvSpPr>
        <p:spPr>
          <a:xfrm>
            <a:off x="0" y="477520"/>
            <a:ext cx="2551430" cy="916305"/>
          </a:xfrm>
          <a:prstGeom prst="rect">
            <a:avLst/>
          </a:prstGeom>
          <a:solidFill>
            <a:srgbClr val="004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32928" y="136525"/>
            <a:ext cx="3962872" cy="1257300"/>
          </a:xfrm>
        </p:spPr>
        <p:txBody>
          <a:bodyPr anchor="t"/>
          <a:lstStyle>
            <a:lvl1pPr>
              <a:defRPr/>
            </a:lvl1pPr>
          </a:lstStyle>
          <a:p>
            <a:r>
              <a:rPr lang="ru-RU" err="1"/>
              <a:t>Назва</a:t>
            </a:r>
            <a:r>
              <a:rPr lang="ru-RU"/>
              <a:t> слайду</a:t>
            </a:r>
          </a:p>
        </p:txBody>
      </p:sp>
      <p:sp>
        <p:nvSpPr>
          <p:cNvPr id="3" name="Content Placeholder 2"/>
          <p:cNvSpPr>
            <a:spLocks noGrp="1"/>
          </p:cNvSpPr>
          <p:nvPr>
            <p:ph idx="1"/>
          </p:nvPr>
        </p:nvSpPr>
        <p:spPr>
          <a:xfrm>
            <a:off x="6566694" y="2886075"/>
            <a:ext cx="5361954" cy="3290888"/>
          </a:xfrm>
        </p:spPr>
        <p:txBody>
          <a:bodyPr>
            <a:normAutofit/>
          </a:bodyPr>
          <a:lstStyle>
            <a:lvl1pPr marL="228600" indent="-228600">
              <a:buClr>
                <a:srgbClr val="0040BE"/>
              </a:buClr>
              <a:buSzPct val="120000"/>
              <a:buFont typeface="Wingdings" panose="05000000000000000000" pitchFamily="2" charset="2"/>
              <a:buChar char="§"/>
              <a:defRPr sz="1400"/>
            </a:lvl1pPr>
            <a:lvl2pPr marL="685800" indent="-228600">
              <a:buClr>
                <a:srgbClr val="0040BE"/>
              </a:buClr>
              <a:buSzPct val="120000"/>
              <a:buFont typeface="Wingdings" panose="05000000000000000000" pitchFamily="2" charset="2"/>
              <a:buChar char="§"/>
              <a:defRPr sz="1400"/>
            </a:lvl2pPr>
            <a:lvl3pPr marL="1143000" indent="-228600">
              <a:buClr>
                <a:srgbClr val="0040BE"/>
              </a:buClr>
              <a:buSzPct val="120000"/>
              <a:buFont typeface="Wingdings" panose="05000000000000000000" pitchFamily="2" charset="2"/>
              <a:buChar char="§"/>
              <a:defRPr sz="1400"/>
            </a:lvl3pPr>
            <a:lvl4pPr marL="1600200" indent="-228600">
              <a:buClr>
                <a:srgbClr val="0040BE"/>
              </a:buClr>
              <a:buSzPct val="120000"/>
              <a:buFont typeface="Wingdings" panose="05000000000000000000" pitchFamily="2" charset="2"/>
              <a:buChar char="§"/>
              <a:defRPr sz="1400"/>
            </a:lvl4pPr>
            <a:lvl5pPr marL="2057400" indent="-228600">
              <a:buClr>
                <a:srgbClr val="0040BE"/>
              </a:buClr>
              <a:buSzPct val="120000"/>
              <a:buFont typeface="Wingdings" panose="05000000000000000000" pitchFamily="2" charset="2"/>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9" name="Picture Placeholder 8"/>
          <p:cNvSpPr>
            <a:spLocks noGrp="1"/>
          </p:cNvSpPr>
          <p:nvPr>
            <p:ph type="pic" sz="quarter" idx="14"/>
          </p:nvPr>
        </p:nvSpPr>
        <p:spPr>
          <a:xfrm>
            <a:off x="407988" y="1995488"/>
            <a:ext cx="5688012" cy="4181475"/>
          </a:xfrm>
        </p:spPr>
        <p:txBody>
          <a:bodyPr>
            <a:normAutofit/>
          </a:bodyPr>
          <a:lstStyle>
            <a:lvl1pPr marL="228600" indent="-228600">
              <a:buClr>
                <a:srgbClr val="0040BE"/>
              </a:buClr>
              <a:buSzPct val="120000"/>
              <a:buFont typeface="Wingdings" panose="05000000000000000000" pitchFamily="2" charset="2"/>
              <a:buChar char="§"/>
              <a:defRPr sz="2400">
                <a:solidFill>
                  <a:srgbClr val="0040BE"/>
                </a:solidFill>
              </a:defRPr>
            </a:lvl1pPr>
          </a:lstStyle>
          <a:p>
            <a:endParaRPr lang="uk-UA"/>
          </a:p>
        </p:txBody>
      </p:sp>
      <p:sp>
        <p:nvSpPr>
          <p:cNvPr id="13" name="Text Placeholder 12"/>
          <p:cNvSpPr>
            <a:spLocks noGrp="1"/>
          </p:cNvSpPr>
          <p:nvPr>
            <p:ph type="body" sz="quarter" idx="15" hasCustomPrompt="1"/>
          </p:nvPr>
        </p:nvSpPr>
        <p:spPr>
          <a:xfrm>
            <a:off x="6566519" y="1995488"/>
            <a:ext cx="5361955" cy="711200"/>
          </a:xfrm>
        </p:spPr>
        <p:txBody>
          <a:bodyPr>
            <a:normAutofit/>
          </a:bodyPr>
          <a:lstStyle>
            <a:lvl1pPr marL="0" indent="0">
              <a:buNone/>
              <a:defRPr sz="2400" b="1"/>
            </a:lvl1pPr>
          </a:lstStyle>
          <a:p>
            <a:pPr lvl="0"/>
            <a:r>
              <a:rPr lang="uk-UA"/>
              <a:t>Заголовок</a:t>
            </a:r>
          </a:p>
        </p:txBody>
      </p:sp>
    </p:spTree>
  </p:cSld>
  <p:clrMapOvr>
    <a:masterClrMapping/>
  </p:clrMapOvr>
  <p:transition spd="med"/>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41"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142" name="Текст назви"/>
          <p:cNvSpPr txBox="1">
            <a:spLocks noGrp="1"/>
          </p:cNvSpPr>
          <p:nvPr>
            <p:ph type="title" hasCustomPrompt="1"/>
          </p:nvPr>
        </p:nvSpPr>
        <p:spPr>
          <a:xfrm>
            <a:off x="1524000" y="1122362"/>
            <a:ext cx="9144000" cy="2387601"/>
          </a:xfrm>
          <a:prstGeom prst="rect">
            <a:avLst/>
          </a:prstGeom>
        </p:spPr>
        <p:txBody>
          <a:bodyPr anchor="b"/>
          <a:lstStyle>
            <a:lvl1pPr algn="ctr">
              <a:defRPr sz="6000"/>
            </a:lvl1pPr>
          </a:lstStyle>
          <a:p>
            <a:r>
              <a:t>Текст назви</a:t>
            </a:r>
          </a:p>
        </p:txBody>
      </p:sp>
      <p:sp>
        <p:nvSpPr>
          <p:cNvPr id="143" name="Основний текст, рівень 1…"/>
          <p:cNvSpPr txBox="1">
            <a:spLocks noGrp="1"/>
          </p:cNvSpPr>
          <p:nvPr>
            <p:ph type="body" sz="quarter" idx="1" hasCustomPrompt="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Основний текст, рівень 1</a:t>
            </a:r>
          </a:p>
          <a:p>
            <a:pPr lvl="1"/>
            <a:r>
              <a:t>Основний текст, рівень 2</a:t>
            </a:r>
          </a:p>
          <a:p>
            <a:pPr lvl="2"/>
            <a:r>
              <a:t>Основний текст, рівень 3</a:t>
            </a:r>
          </a:p>
          <a:p>
            <a:pPr lvl="3"/>
            <a:r>
              <a:t>Основний текст, рівень 4</a:t>
            </a:r>
          </a:p>
          <a:p>
            <a:pPr lvl="4"/>
            <a:r>
              <a:t>Основний текст, рівень 5</a:t>
            </a:r>
          </a:p>
        </p:txBody>
      </p:sp>
      <p:sp>
        <p:nvSpPr>
          <p:cNvPr id="144" name="Номер слайда"/>
          <p:cNvSpPr txBox="1">
            <a:spLocks noGrp="1"/>
          </p:cNvSpPr>
          <p:nvPr>
            <p:ph type="sldNum" sz="quarter" idx="2"/>
          </p:nvPr>
        </p:nvSpPr>
        <p:spPr>
          <a:xfrm>
            <a:off x="11080144" y="6406785"/>
            <a:ext cx="273657" cy="264255"/>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3" name="Rectangles 29">
            <a:extLst>
              <a:ext uri="{FF2B5EF4-FFF2-40B4-BE49-F238E27FC236}">
                <a16:creationId xmlns:a16="http://schemas.microsoft.com/office/drawing/2014/main" id="{817765C0-56CB-DB62-CDCE-1985A5153BB4}"/>
              </a:ext>
            </a:extLst>
          </p:cNvPr>
          <p:cNvSpPr/>
          <p:nvPr userDrawn="1"/>
        </p:nvSpPr>
        <p:spPr>
          <a:xfrm>
            <a:off x="0" y="7622"/>
            <a:ext cx="5367655" cy="963295"/>
          </a:xfrm>
          <a:prstGeom prst="rect">
            <a:avLst/>
          </a:prstGeom>
          <a:solidFill>
            <a:srgbClr val="004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Text Placeholder 10">
            <a:extLst>
              <a:ext uri="{FF2B5EF4-FFF2-40B4-BE49-F238E27FC236}">
                <a16:creationId xmlns:a16="http://schemas.microsoft.com/office/drawing/2014/main" id="{475B1B46-515A-CF41-9DDD-D5389746DF44}"/>
              </a:ext>
            </a:extLst>
          </p:cNvPr>
          <p:cNvSpPr>
            <a:spLocks noGrp="1"/>
          </p:cNvSpPr>
          <p:nvPr>
            <p:ph type="body" sz="quarter" idx="13" hasCustomPrompt="1"/>
          </p:nvPr>
        </p:nvSpPr>
        <p:spPr>
          <a:xfrm>
            <a:off x="5383988" y="224472"/>
            <a:ext cx="2880718" cy="711200"/>
          </a:xfrm>
        </p:spPr>
        <p:txBody>
          <a:bodyPr>
            <a:noAutofit/>
          </a:bodyPr>
          <a:lstStyle>
            <a:lvl1pPr marL="0" indent="0">
              <a:buNone/>
              <a:defRPr sz="1950">
                <a:solidFill>
                  <a:srgbClr val="0040BE"/>
                </a:solidFill>
              </a:defRPr>
            </a:lvl1pPr>
            <a:lvl2pPr>
              <a:defRPr sz="2275"/>
            </a:lvl2pPr>
            <a:lvl3pPr>
              <a:defRPr sz="2275"/>
            </a:lvl3pPr>
            <a:lvl4pPr>
              <a:defRPr sz="2275"/>
            </a:lvl4pPr>
            <a:lvl5pPr>
              <a:defRPr sz="2275"/>
            </a:lvl5pPr>
          </a:lstStyle>
          <a:p>
            <a:pPr lvl="0"/>
            <a:r>
              <a:rPr lang="uk-UA"/>
              <a:t>Розділ</a:t>
            </a:r>
          </a:p>
        </p:txBody>
      </p:sp>
      <p:sp>
        <p:nvSpPr>
          <p:cNvPr id="4" name="Date Placeholder 3"/>
          <p:cNvSpPr>
            <a:spLocks noGrp="1"/>
          </p:cNvSpPr>
          <p:nvPr>
            <p:ph type="dt" sz="half" idx="10"/>
          </p:nvPr>
        </p:nvSpPr>
        <p:spPr/>
        <p:txBody>
          <a:bodyPr/>
          <a:lstStyle/>
          <a:p>
            <a:fld id="{B2406D61-19A8-437B-9961-BA10B445CDFD}" type="datetime1">
              <a:rPr lang="ru-RU" smtClean="0"/>
              <a:t>03.03.2026</a:t>
            </a:fld>
            <a:endParaRPr lang="ru-RU"/>
          </a:p>
        </p:txBody>
      </p:sp>
      <p:sp>
        <p:nvSpPr>
          <p:cNvPr id="5" name="Footer Placeholder 4"/>
          <p:cNvSpPr>
            <a:spLocks noGrp="1"/>
          </p:cNvSpPr>
          <p:nvPr>
            <p:ph type="ftr" sz="quarter" idx="11"/>
          </p:nvPr>
        </p:nvSpPr>
        <p:spPr/>
        <p:txBody>
          <a:bodyPr/>
          <a:lstStyle/>
          <a:p>
            <a:endParaRPr lang="ru-RU"/>
          </a:p>
        </p:txBody>
      </p:sp>
      <p:sp>
        <p:nvSpPr>
          <p:cNvPr id="7" name="Rectangles 28">
            <a:extLst>
              <a:ext uri="{FF2B5EF4-FFF2-40B4-BE49-F238E27FC236}">
                <a16:creationId xmlns:a16="http://schemas.microsoft.com/office/drawing/2014/main" id="{6900379A-3CD6-9453-A518-00D2E94607AF}"/>
              </a:ext>
            </a:extLst>
          </p:cNvPr>
          <p:cNvSpPr/>
          <p:nvPr userDrawn="1"/>
        </p:nvSpPr>
        <p:spPr>
          <a:xfrm>
            <a:off x="1" y="477522"/>
            <a:ext cx="2551430" cy="916305"/>
          </a:xfrm>
          <a:prstGeom prst="rect">
            <a:avLst/>
          </a:prstGeom>
          <a:solidFill>
            <a:srgbClr val="004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32928" y="136525"/>
            <a:ext cx="3962873" cy="1257300"/>
          </a:xfrm>
        </p:spPr>
        <p:txBody>
          <a:bodyPr anchor="t"/>
          <a:lstStyle>
            <a:lvl1pPr>
              <a:defRPr/>
            </a:lvl1pPr>
          </a:lstStyle>
          <a:p>
            <a:r>
              <a:rPr lang="ru-RU" err="1"/>
              <a:t>Назва</a:t>
            </a:r>
            <a:r>
              <a:rPr lang="ru-RU"/>
              <a:t> слайду</a:t>
            </a:r>
          </a:p>
        </p:txBody>
      </p:sp>
      <p:sp>
        <p:nvSpPr>
          <p:cNvPr id="22" name="Text Placeholder 12">
            <a:extLst>
              <a:ext uri="{FF2B5EF4-FFF2-40B4-BE49-F238E27FC236}">
                <a16:creationId xmlns:a16="http://schemas.microsoft.com/office/drawing/2014/main" id="{52F1DD0D-2542-CEEB-BC8F-6129D8305E30}"/>
              </a:ext>
            </a:extLst>
          </p:cNvPr>
          <p:cNvSpPr>
            <a:spLocks noGrp="1"/>
          </p:cNvSpPr>
          <p:nvPr>
            <p:ph type="body" sz="quarter" idx="21" hasCustomPrompt="1"/>
          </p:nvPr>
        </p:nvSpPr>
        <p:spPr>
          <a:xfrm>
            <a:off x="407988" y="1632781"/>
            <a:ext cx="3455764" cy="623812"/>
          </a:xfrm>
        </p:spPr>
        <p:txBody>
          <a:bodyPr>
            <a:normAutofit/>
          </a:bodyPr>
          <a:lstStyle>
            <a:lvl1pPr marL="0" indent="0">
              <a:buNone/>
              <a:defRPr sz="1625" b="1"/>
            </a:lvl1pPr>
          </a:lstStyle>
          <a:p>
            <a:pPr lvl="0"/>
            <a:r>
              <a:rPr lang="uk-UA"/>
              <a:t>Заголовок</a:t>
            </a:r>
          </a:p>
        </p:txBody>
      </p:sp>
      <p:sp>
        <p:nvSpPr>
          <p:cNvPr id="8" name="Chart Placeholder 7">
            <a:extLst>
              <a:ext uri="{FF2B5EF4-FFF2-40B4-BE49-F238E27FC236}">
                <a16:creationId xmlns:a16="http://schemas.microsoft.com/office/drawing/2014/main" id="{11C11409-D1F5-9C93-CD42-D5B47BB242E6}"/>
              </a:ext>
            </a:extLst>
          </p:cNvPr>
          <p:cNvSpPr>
            <a:spLocks noGrp="1"/>
          </p:cNvSpPr>
          <p:nvPr>
            <p:ph type="chart" sz="quarter" idx="22"/>
          </p:nvPr>
        </p:nvSpPr>
        <p:spPr>
          <a:xfrm>
            <a:off x="407988" y="2564904"/>
            <a:ext cx="11232628" cy="3251280"/>
          </a:xfrm>
        </p:spPr>
        <p:txBody>
          <a:bodyPr/>
          <a:lstStyle>
            <a:lvl1pPr marL="185738" indent="-185738">
              <a:buClr>
                <a:srgbClr val="0040BE"/>
              </a:buClr>
              <a:buSzPct val="120000"/>
              <a:buFont typeface="Wingdings" panose="05000000000000000000" pitchFamily="2" charset="2"/>
              <a:buChar char="§"/>
              <a:defRPr>
                <a:solidFill>
                  <a:srgbClr val="0040BE"/>
                </a:solidFill>
              </a:defRPr>
            </a:lvl1pPr>
          </a:lstStyle>
          <a:p>
            <a:endParaRPr lang="uk-UA"/>
          </a:p>
        </p:txBody>
      </p:sp>
    </p:spTree>
    <p:extLst>
      <p:ext uri="{BB962C8B-B14F-4D97-AF65-F5344CB8AC3E}">
        <p14:creationId xmlns:p14="http://schemas.microsoft.com/office/powerpoint/2010/main" val="3697957905"/>
      </p:ext>
    </p:extLst>
  </p:cSld>
  <p:clrMapOvr>
    <a:masterClrMapping/>
  </p:clrMapOvr>
  <p:hf hdr="0" ftr="0" dt="0"/>
  <p:extLst>
    <p:ext uri="{DCECCB84-F9BA-43D5-87BE-67443E8EF086}">
      <p15:sldGuideLst xmlns:p15="http://schemas.microsoft.com/office/powerpoint/2012/main">
        <p15:guide id="1" orient="horz" pos="346">
          <p15:clr>
            <a:srgbClr val="FBAE40"/>
          </p15:clr>
        </p15:guide>
        <p15:guide id="2" pos="257">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1A2F0B57-8E6A-4005-9EDD-D258F6CC94AB}" type="datetimeFigureOut">
              <a:rPr lang="uk-UA" smtClean="0"/>
              <a:t>03.03.2026</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6CB18C70-803E-428A-BAB3-289BE172EF8D}" type="slidenum">
              <a:rPr lang="uk-UA" smtClean="0"/>
              <a:t>‹#›</a:t>
            </a:fld>
            <a:endParaRPr lang="uk-UA"/>
          </a:p>
        </p:txBody>
      </p:sp>
    </p:spTree>
    <p:extLst>
      <p:ext uri="{BB962C8B-B14F-4D97-AF65-F5344CB8AC3E}">
        <p14:creationId xmlns:p14="http://schemas.microsoft.com/office/powerpoint/2010/main" val="42235296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a:xfrm>
            <a:off x="8377568" y="6217851"/>
            <a:ext cx="360032" cy="276999"/>
          </a:xfrm>
        </p:spPr>
        <p:txBody>
          <a:bodyPr/>
          <a:lstStyle/>
          <a:p>
            <a:pPr>
              <a:defRPr/>
            </a:pPr>
            <a:fld id="{56272FDD-A903-4762-AA56-D12A248F0F66}" type="slidenum">
              <a:rPr lang="ru-RU" smtClean="0"/>
              <a:pPr>
                <a:defRPr/>
              </a:pPr>
              <a:t>‹#›</a:t>
            </a:fld>
            <a:endParaRPr lang="ru-RU"/>
          </a:p>
        </p:txBody>
      </p:sp>
    </p:spTree>
    <p:extLst>
      <p:ext uri="{BB962C8B-B14F-4D97-AF65-F5344CB8AC3E}">
        <p14:creationId xmlns:p14="http://schemas.microsoft.com/office/powerpoint/2010/main" val="1515190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5_Title Slid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51" name="Picture 7" descr="Picture 7"/>
          <p:cNvPicPr>
            <a:picLocks noChangeAspect="1"/>
          </p:cNvPicPr>
          <p:nvPr/>
        </p:nvPicPr>
        <p:blipFill>
          <a:blip r:embed="rId3"/>
          <a:stretch>
            <a:fillRect/>
          </a:stretch>
        </p:blipFill>
        <p:spPr>
          <a:xfrm>
            <a:off x="11292205" y="287948"/>
            <a:ext cx="574041" cy="390526"/>
          </a:xfrm>
          <a:prstGeom prst="rect">
            <a:avLst/>
          </a:prstGeom>
          <a:ln w="12700">
            <a:miter lim="400000"/>
            <a:headEnd/>
            <a:tailEnd/>
          </a:ln>
        </p:spPr>
      </p:pic>
      <p:pic>
        <p:nvPicPr>
          <p:cNvPr id="152" name="Picture 3" descr="Picture 3"/>
          <p:cNvPicPr>
            <a:picLocks noChangeAspect="1"/>
          </p:cNvPicPr>
          <p:nvPr/>
        </p:nvPicPr>
        <p:blipFill>
          <a:blip r:embed="rId2"/>
          <a:stretch>
            <a:fillRect/>
          </a:stretch>
        </p:blipFill>
        <p:spPr>
          <a:xfrm>
            <a:off x="0" y="0"/>
            <a:ext cx="12192000" cy="6858000"/>
          </a:xfrm>
          <a:prstGeom prst="rect">
            <a:avLst/>
          </a:prstGeom>
          <a:ln w="12700">
            <a:miter lim="400000"/>
            <a:headEnd/>
            <a:tailEnd/>
          </a:ln>
        </p:spPr>
      </p:pic>
      <p:sp>
        <p:nvSpPr>
          <p:cNvPr id="153" name="Click to editMaster title style"/>
          <p:cNvSpPr txBox="1">
            <a:spLocks noGrp="1"/>
          </p:cNvSpPr>
          <p:nvPr>
            <p:ph type="title" hasCustomPrompt="1"/>
          </p:nvPr>
        </p:nvSpPr>
        <p:spPr>
          <a:xfrm>
            <a:off x="695959" y="4058137"/>
            <a:ext cx="5832089" cy="1548712"/>
          </a:xfrm>
          <a:prstGeom prst="rect">
            <a:avLst/>
          </a:prstGeom>
        </p:spPr>
        <p:txBody>
          <a:bodyPr anchor="t"/>
          <a:lstStyle>
            <a:lvl1pPr>
              <a:defRPr sz="4800"/>
            </a:lvl1pPr>
          </a:lstStyle>
          <a:p>
            <a:r>
              <a:t>Click to editMaster title style</a:t>
            </a:r>
          </a:p>
        </p:txBody>
      </p:sp>
      <p:sp>
        <p:nvSpPr>
          <p:cNvPr id="154" name="Основний текст, рівень 1…"/>
          <p:cNvSpPr txBox="1">
            <a:spLocks noGrp="1"/>
          </p:cNvSpPr>
          <p:nvPr>
            <p:ph type="body" sz="quarter" idx="1" hasCustomPrompt="1"/>
          </p:nvPr>
        </p:nvSpPr>
        <p:spPr>
          <a:xfrm>
            <a:off x="695959" y="2877263"/>
            <a:ext cx="5031106" cy="872491"/>
          </a:xfrm>
          <a:prstGeom prst="rect">
            <a:avLst/>
          </a:prstGeom>
        </p:spPr>
        <p:txBody>
          <a:bodyPr anchor="b"/>
          <a:lstStyle>
            <a:lvl1pPr marL="0" indent="0">
              <a:buSzTx/>
              <a:buFontTx/>
              <a:buNone/>
              <a:defRPr sz="2400" b="1">
                <a:solidFill>
                  <a:srgbClr val="7FD3FE"/>
                </a:solidFill>
              </a:defRPr>
            </a:lvl1pPr>
            <a:lvl2pPr marL="0" indent="457200">
              <a:buSzTx/>
              <a:buFontTx/>
              <a:buNone/>
              <a:defRPr sz="2400" b="1">
                <a:solidFill>
                  <a:srgbClr val="7FD3FE"/>
                </a:solidFill>
              </a:defRPr>
            </a:lvl2pPr>
            <a:lvl3pPr marL="0" indent="914400">
              <a:buSzTx/>
              <a:buFontTx/>
              <a:buNone/>
              <a:defRPr sz="2400" b="1">
                <a:solidFill>
                  <a:srgbClr val="7FD3FE"/>
                </a:solidFill>
              </a:defRPr>
            </a:lvl3pPr>
            <a:lvl4pPr marL="0" indent="1371600">
              <a:buSzTx/>
              <a:buFontTx/>
              <a:buNone/>
              <a:defRPr sz="2400" b="1">
                <a:solidFill>
                  <a:srgbClr val="7FD3FE"/>
                </a:solidFill>
              </a:defRPr>
            </a:lvl4pPr>
            <a:lvl5pPr marL="0" indent="1828800">
              <a:buSzTx/>
              <a:buFontTx/>
              <a:buNone/>
              <a:defRPr sz="2400" b="1">
                <a:solidFill>
                  <a:srgbClr val="7FD3FE"/>
                </a:solidFill>
              </a:defRPr>
            </a:lvl5pPr>
          </a:lstStyle>
          <a:p>
            <a:r>
              <a:t>Основний текст, рівень 1</a:t>
            </a:r>
          </a:p>
          <a:p>
            <a:pPr lvl="1"/>
            <a:r>
              <a:t>Основний текст, рівень 2</a:t>
            </a:r>
          </a:p>
          <a:p>
            <a:pPr lvl="2"/>
            <a:r>
              <a:t>Основний текст, рівень 3</a:t>
            </a:r>
          </a:p>
          <a:p>
            <a:pPr lvl="3"/>
            <a:r>
              <a:t>Основний текст, рівень 4</a:t>
            </a:r>
          </a:p>
          <a:p>
            <a:pPr lvl="4"/>
            <a:r>
              <a:t>Основний текст, рівень 5</a:t>
            </a:r>
          </a:p>
        </p:txBody>
      </p:sp>
      <p:sp>
        <p:nvSpPr>
          <p:cNvPr id="155"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6_Title Slide">
    <p:spTree>
      <p:nvGrpSpPr>
        <p:cNvPr id="1" name=""/>
        <p:cNvGrpSpPr/>
        <p:nvPr/>
      </p:nvGrpSpPr>
      <p:grpSpPr>
        <a:xfrm>
          <a:off x="0" y="0"/>
          <a:ext cx="0" cy="0"/>
          <a:chOff x="0" y="0"/>
          <a:chExt cx="0" cy="0"/>
        </a:xfrm>
      </p:grpSpPr>
      <p:pic>
        <p:nvPicPr>
          <p:cNvPr id="162"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pic>
        <p:nvPicPr>
          <p:cNvPr id="163" name="Picture 5" descr="Picture 5"/>
          <p:cNvPicPr>
            <a:picLocks noChangeAspect="1"/>
          </p:cNvPicPr>
          <p:nvPr/>
        </p:nvPicPr>
        <p:blipFill>
          <a:blip r:embed="rId3"/>
          <a:stretch>
            <a:fillRect/>
          </a:stretch>
        </p:blipFill>
        <p:spPr>
          <a:xfrm>
            <a:off x="0" y="0"/>
            <a:ext cx="12192000" cy="6858000"/>
          </a:xfrm>
          <a:prstGeom prst="rect">
            <a:avLst/>
          </a:prstGeom>
          <a:ln w="12700">
            <a:miter lim="400000"/>
            <a:headEnd/>
            <a:tailEnd/>
          </a:ln>
        </p:spPr>
      </p:pic>
      <p:pic>
        <p:nvPicPr>
          <p:cNvPr id="164" name="Picture 2" descr="Picture 2"/>
          <p:cNvPicPr>
            <a:picLocks noChangeAspect="1"/>
          </p:cNvPicPr>
          <p:nvPr/>
        </p:nvPicPr>
        <p:blipFill>
          <a:blip r:embed="rId4"/>
          <a:stretch>
            <a:fillRect/>
          </a:stretch>
        </p:blipFill>
        <p:spPr>
          <a:xfrm>
            <a:off x="635" y="-27306"/>
            <a:ext cx="12192001" cy="6858001"/>
          </a:xfrm>
          <a:prstGeom prst="rect">
            <a:avLst/>
          </a:prstGeom>
          <a:ln w="12700">
            <a:miter lim="400000"/>
            <a:headEnd/>
            <a:tailEnd/>
          </a:ln>
        </p:spPr>
      </p:pic>
      <p:sp>
        <p:nvSpPr>
          <p:cNvPr id="165" name="Назва новогорозділу"/>
          <p:cNvSpPr txBox="1">
            <a:spLocks noGrp="1"/>
          </p:cNvSpPr>
          <p:nvPr>
            <p:ph type="title" hasCustomPrompt="1"/>
          </p:nvPr>
        </p:nvSpPr>
        <p:spPr>
          <a:xfrm>
            <a:off x="5879975" y="2654643"/>
            <a:ext cx="5832089" cy="1548712"/>
          </a:xfrm>
          <a:prstGeom prst="rect">
            <a:avLst/>
          </a:prstGeom>
        </p:spPr>
        <p:txBody>
          <a:bodyPr anchor="t"/>
          <a:lstStyle>
            <a:lvl1pPr>
              <a:defRPr sz="4800"/>
            </a:lvl1pPr>
          </a:lstStyle>
          <a:p>
            <a:r>
              <a:t>Назва новогорозділу</a:t>
            </a:r>
          </a:p>
        </p:txBody>
      </p:sp>
      <p:sp>
        <p:nvSpPr>
          <p:cNvPr id="166"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73"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pic>
        <p:nvPicPr>
          <p:cNvPr id="180"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181" name="Rectangles 19"/>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82"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83" name="Основний текст, рівень 1…"/>
          <p:cNvSpPr txBox="1">
            <a:spLocks noGrp="1"/>
          </p:cNvSpPr>
          <p:nvPr>
            <p:ph type="body" sz="quarter" idx="1" hasCustomPrompt="1"/>
          </p:nvPr>
        </p:nvSpPr>
        <p:spPr>
          <a:xfrm>
            <a:off x="407987" y="2924943"/>
            <a:ext cx="3173413" cy="3252020"/>
          </a:xfrm>
          <a:prstGeom prst="rect">
            <a:avLst/>
          </a:prstGeom>
        </p:spPr>
        <p:txBody>
          <a:bodyPr/>
          <a:lstStyle>
            <a:lvl1pPr marL="285750" indent="-285750">
              <a:buClr>
                <a:srgbClr val="0040BE"/>
              </a:buClr>
              <a:buSzPct val="120000"/>
              <a:buFontTx/>
              <a:buChar char="▪"/>
              <a:defRPr sz="1400"/>
            </a:lvl1pPr>
            <a:lvl2pPr marL="742950" indent="-285750">
              <a:buClr>
                <a:srgbClr val="0040BE"/>
              </a:buClr>
              <a:buSzPct val="120000"/>
              <a:buFontTx/>
              <a:buChar char="▪"/>
              <a:defRPr sz="1400"/>
            </a:lvl2pPr>
            <a:lvl3pPr marL="1200150" indent="-285750">
              <a:buClr>
                <a:srgbClr val="0040BE"/>
              </a:buClr>
              <a:buSzPct val="120000"/>
              <a:buFontTx/>
              <a:buChar char="▪"/>
              <a:defRPr sz="1400"/>
            </a:lvl3pPr>
            <a:lvl4pPr marL="1657350" indent="-285750">
              <a:buClr>
                <a:srgbClr val="0040BE"/>
              </a:buClr>
              <a:buSzPct val="120000"/>
              <a:buFontTx/>
              <a:buChar char="▪"/>
              <a:defRPr sz="1400"/>
            </a:lvl4pPr>
            <a:lvl5pPr marL="2114550" indent="-285750">
              <a:buClr>
                <a:srgbClr val="0040BE"/>
              </a:buClr>
              <a:buSzPct val="120000"/>
              <a:buFontTx/>
              <a:buChar char="▪"/>
              <a:defRPr sz="1400"/>
            </a:lvl5pPr>
          </a:lstStyle>
          <a:p>
            <a:r>
              <a:t>Основний текст, рівень 1</a:t>
            </a:r>
          </a:p>
          <a:p>
            <a:pPr lvl="1"/>
            <a:r>
              <a:t>Основний текст, рівень 2</a:t>
            </a:r>
          </a:p>
          <a:p>
            <a:pPr lvl="2"/>
            <a:r>
              <a:t>Основний текст, рівень 3</a:t>
            </a:r>
          </a:p>
          <a:p>
            <a:pPr lvl="3"/>
            <a:r>
              <a:t>Основний текст, рівень 4</a:t>
            </a:r>
          </a:p>
          <a:p>
            <a:pPr lvl="4"/>
            <a:r>
              <a:t>Основний текст, рівень 5</a:t>
            </a:r>
          </a:p>
        </p:txBody>
      </p:sp>
      <p:sp>
        <p:nvSpPr>
          <p:cNvPr id="184" name="Номер слайда"/>
          <p:cNvSpPr txBox="1">
            <a:spLocks noGrp="1"/>
          </p:cNvSpPr>
          <p:nvPr>
            <p:ph type="sldNum" sz="quarter" idx="2"/>
          </p:nvPr>
        </p:nvSpPr>
        <p:spPr>
          <a:xfrm>
            <a:off x="11080144" y="6406785"/>
            <a:ext cx="273657" cy="264255"/>
          </a:xfrm>
          <a:prstGeom prst="rect">
            <a:avLst/>
          </a:prstGeom>
        </p:spPr>
        <p:txBody>
          <a:bodyPr/>
          <a:lstStyle/>
          <a:p>
            <a:fld id="{86CB4B4D-7CA3-9044-876B-883B54F8677D}" type="slidenum">
              <a:rPr/>
              <a:t>‹#›</a:t>
            </a:fld>
            <a:endParaRPr/>
          </a:p>
        </p:txBody>
      </p:sp>
      <p:sp>
        <p:nvSpPr>
          <p:cNvPr id="185"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186" name="Text Placeholder 10"/>
          <p:cNvSpPr>
            <a:spLocks noGrp="1"/>
          </p:cNvSpPr>
          <p:nvPr>
            <p:ph type="body" sz="quarter" idx="2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stStyle>
          <a:p>
            <a:r>
              <a:t>Розділ</a:t>
            </a:r>
          </a:p>
        </p:txBody>
      </p:sp>
      <p:sp>
        <p:nvSpPr>
          <p:cNvPr id="187" name="Text Placeholder 10"/>
          <p:cNvSpPr>
            <a:spLocks noGrp="1"/>
          </p:cNvSpPr>
          <p:nvPr>
            <p:ph type="body" sz="quarter" idx="22" hasCustomPrompt="1"/>
          </p:nvPr>
        </p:nvSpPr>
        <p:spPr>
          <a:xfrm>
            <a:off x="407987" y="1772920"/>
            <a:ext cx="2880718" cy="863993"/>
          </a:xfrm>
          <a:prstGeom prst="rect">
            <a:avLst/>
          </a:prstGeom>
        </p:spPr>
        <p:txBody>
          <a:bodyPr/>
          <a:lstStyle>
            <a:lvl1pPr marL="0" indent="0">
              <a:lnSpc>
                <a:spcPct val="100000"/>
              </a:lnSpc>
              <a:buSzTx/>
              <a:buFontTx/>
              <a:buNone/>
              <a:defRPr sz="2400" b="1">
                <a:solidFill>
                  <a:srgbClr val="0040BE"/>
                </a:solidFill>
              </a:defRPr>
            </a:lvl1pPr>
          </a:lstStyle>
          <a:p>
            <a:r>
              <a:t>Заголовок блоку</a:t>
            </a:r>
          </a:p>
        </p:txBody>
      </p:sp>
      <p:sp>
        <p:nvSpPr>
          <p:cNvPr id="188" name="Text Placeholder 10"/>
          <p:cNvSpPr>
            <a:spLocks noGrp="1"/>
          </p:cNvSpPr>
          <p:nvPr>
            <p:ph type="body" sz="quarter" idx="23" hasCustomPrompt="1"/>
          </p:nvPr>
        </p:nvSpPr>
        <p:spPr>
          <a:xfrm>
            <a:off x="4507160" y="1772920"/>
            <a:ext cx="2880718" cy="863993"/>
          </a:xfrm>
          <a:prstGeom prst="rect">
            <a:avLst/>
          </a:prstGeom>
        </p:spPr>
        <p:txBody>
          <a:bodyPr/>
          <a:lstStyle>
            <a:lvl1pPr marL="0" indent="0">
              <a:lnSpc>
                <a:spcPct val="100000"/>
              </a:lnSpc>
              <a:buSzTx/>
              <a:buFontTx/>
              <a:buNone/>
              <a:defRPr sz="2400" b="1">
                <a:solidFill>
                  <a:srgbClr val="0040BE"/>
                </a:solidFill>
              </a:defRPr>
            </a:lvl1pPr>
          </a:lstStyle>
          <a:p>
            <a:r>
              <a:t>Заголовок блоку</a:t>
            </a:r>
          </a:p>
        </p:txBody>
      </p:sp>
      <p:sp>
        <p:nvSpPr>
          <p:cNvPr id="189" name="Text Placeholder 10"/>
          <p:cNvSpPr>
            <a:spLocks noGrp="1"/>
          </p:cNvSpPr>
          <p:nvPr>
            <p:ph type="body" sz="quarter" idx="24" hasCustomPrompt="1"/>
          </p:nvPr>
        </p:nvSpPr>
        <p:spPr>
          <a:xfrm>
            <a:off x="8544272" y="1772920"/>
            <a:ext cx="2880718" cy="863993"/>
          </a:xfrm>
          <a:prstGeom prst="rect">
            <a:avLst/>
          </a:prstGeom>
        </p:spPr>
        <p:txBody>
          <a:bodyPr/>
          <a:lstStyle>
            <a:lvl1pPr marL="0" indent="0">
              <a:buSzTx/>
              <a:buFontTx/>
              <a:buNone/>
              <a:defRPr sz="2400" b="1">
                <a:solidFill>
                  <a:srgbClr val="0040BE"/>
                </a:solidFill>
              </a:defRPr>
            </a:lvl1pPr>
          </a:lstStyle>
          <a:p>
            <a:r>
              <a:t>Заголовок блоку</a:t>
            </a: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7_Title and Content">
    <p:spTree>
      <p:nvGrpSpPr>
        <p:cNvPr id="1" name=""/>
        <p:cNvGrpSpPr/>
        <p:nvPr/>
      </p:nvGrpSpPr>
      <p:grpSpPr>
        <a:xfrm>
          <a:off x="0" y="0"/>
          <a:ext cx="0" cy="0"/>
          <a:chOff x="0" y="0"/>
          <a:chExt cx="0" cy="0"/>
        </a:xfrm>
      </p:grpSpPr>
      <p:pic>
        <p:nvPicPr>
          <p:cNvPr id="196"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197" name="Rectangles 19"/>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98"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99"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200"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201"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8_Title and Content">
    <p:spTree>
      <p:nvGrpSpPr>
        <p:cNvPr id="1" name=""/>
        <p:cNvGrpSpPr/>
        <p:nvPr/>
      </p:nvGrpSpPr>
      <p:grpSpPr>
        <a:xfrm>
          <a:off x="0" y="0"/>
          <a:ext cx="0" cy="0"/>
          <a:chOff x="0" y="0"/>
          <a:chExt cx="0" cy="0"/>
        </a:xfrm>
      </p:grpSpPr>
      <p:pic>
        <p:nvPicPr>
          <p:cNvPr id="208"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209"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210"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211"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212"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213"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9_Title and Content">
    <p:spTree>
      <p:nvGrpSpPr>
        <p:cNvPr id="1" name=""/>
        <p:cNvGrpSpPr/>
        <p:nvPr/>
      </p:nvGrpSpPr>
      <p:grpSpPr>
        <a:xfrm>
          <a:off x="0" y="0"/>
          <a:ext cx="0" cy="0"/>
          <a:chOff x="0" y="0"/>
          <a:chExt cx="0" cy="0"/>
        </a:xfrm>
      </p:grpSpPr>
      <p:pic>
        <p:nvPicPr>
          <p:cNvPr id="220"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221"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222"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223" name="Номер слайда"/>
          <p:cNvSpPr txBox="1">
            <a:spLocks noGrp="1"/>
          </p:cNvSpPr>
          <p:nvPr>
            <p:ph type="sldNum" sz="quarter" idx="2"/>
          </p:nvPr>
        </p:nvSpPr>
        <p:spPr>
          <a:xfrm>
            <a:off x="11080144" y="6406785"/>
            <a:ext cx="273657" cy="264255"/>
          </a:xfrm>
          <a:prstGeom prst="rect">
            <a:avLst/>
          </a:prstGeom>
        </p:spPr>
        <p:txBody>
          <a:bodyPr/>
          <a:lstStyle/>
          <a:p>
            <a:fld id="{86CB4B4D-7CA3-9044-876B-883B54F8677D}" type="slidenum">
              <a:rPr/>
              <a:t>‹#›</a:t>
            </a:fld>
            <a:endParaRPr/>
          </a:p>
        </p:txBody>
      </p:sp>
      <p:sp>
        <p:nvSpPr>
          <p:cNvPr id="224"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225"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10_Title and Content">
    <p:spTree>
      <p:nvGrpSpPr>
        <p:cNvPr id="1" name=""/>
        <p:cNvGrpSpPr/>
        <p:nvPr/>
      </p:nvGrpSpPr>
      <p:grpSpPr>
        <a:xfrm>
          <a:off x="0" y="0"/>
          <a:ext cx="0" cy="0"/>
          <a:chOff x="0" y="0"/>
          <a:chExt cx="0" cy="0"/>
        </a:xfrm>
      </p:grpSpPr>
      <p:pic>
        <p:nvPicPr>
          <p:cNvPr id="232"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233"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234"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235"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236"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237" name="Picture Placeholder 8"/>
          <p:cNvSpPr>
            <a:spLocks noGrp="1"/>
          </p:cNvSpPr>
          <p:nvPr>
            <p:ph type="pic" sz="half" idx="21"/>
          </p:nvPr>
        </p:nvSpPr>
        <p:spPr>
          <a:xfrm>
            <a:off x="407987" y="1995488"/>
            <a:ext cx="5688014" cy="4181476"/>
          </a:xfrm>
          <a:prstGeom prst="rect">
            <a:avLst/>
          </a:prstGeom>
        </p:spPr>
        <p:txBody>
          <a:bodyPr lIns="91439" rIns="91439">
            <a:noAutofit/>
          </a:bodyPr>
          <a:lstStyle/>
          <a:p>
            <a:endParaRPr/>
          </a:p>
        </p:txBody>
      </p:sp>
      <p:sp>
        <p:nvSpPr>
          <p:cNvPr id="238" name="Text Placeholder 12"/>
          <p:cNvSpPr>
            <a:spLocks noGrp="1"/>
          </p:cNvSpPr>
          <p:nvPr>
            <p:ph type="body" sz="quarter" idx="22" hasCustomPrompt="1"/>
          </p:nvPr>
        </p:nvSpPr>
        <p:spPr>
          <a:xfrm>
            <a:off x="6566519" y="1995488"/>
            <a:ext cx="5361956" cy="711201"/>
          </a:xfrm>
          <a:prstGeom prst="rect">
            <a:avLst/>
          </a:prstGeom>
        </p:spPr>
        <p:txBody>
          <a:bodyPr/>
          <a:lstStyle>
            <a:lvl1pPr marL="0" indent="0">
              <a:buSzTx/>
              <a:buFontTx/>
              <a:buNone/>
              <a:defRPr sz="2400" b="1"/>
            </a:lvl1pPr>
          </a:lstStyle>
          <a:p>
            <a:r>
              <a:t>Заголовок</a:t>
            </a:r>
          </a:p>
        </p:txBody>
      </p:sp>
      <p:sp>
        <p:nvSpPr>
          <p:cNvPr id="239"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6_Title Slide">
    <p:spTree>
      <p:nvGrpSpPr>
        <p:cNvPr id="1" name=""/>
        <p:cNvGrpSpPr/>
        <p:nvPr/>
      </p:nvGrpSpPr>
      <p:grpSpPr>
        <a:xfrm>
          <a:off x="0" y="0"/>
          <a:ext cx="0" cy="0"/>
          <a:chOff x="0" y="0"/>
          <a:chExt cx="0" cy="0"/>
        </a:xfrm>
      </p:grpSpPr>
      <p:pic>
        <p:nvPicPr>
          <p:cNvPr id="26"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pic>
        <p:nvPicPr>
          <p:cNvPr id="27" name="Picture 5" descr="Picture 5"/>
          <p:cNvPicPr>
            <a:picLocks noChangeAspect="1"/>
          </p:cNvPicPr>
          <p:nvPr/>
        </p:nvPicPr>
        <p:blipFill>
          <a:blip r:embed="rId3"/>
          <a:stretch>
            <a:fillRect/>
          </a:stretch>
        </p:blipFill>
        <p:spPr>
          <a:xfrm>
            <a:off x="0" y="0"/>
            <a:ext cx="12192000" cy="6858000"/>
          </a:xfrm>
          <a:prstGeom prst="rect">
            <a:avLst/>
          </a:prstGeom>
          <a:ln w="12700">
            <a:miter lim="400000"/>
            <a:headEnd/>
            <a:tailEnd/>
          </a:ln>
        </p:spPr>
      </p:pic>
      <p:pic>
        <p:nvPicPr>
          <p:cNvPr id="28" name="Picture 2" descr="Picture 2"/>
          <p:cNvPicPr>
            <a:picLocks noChangeAspect="1"/>
          </p:cNvPicPr>
          <p:nvPr/>
        </p:nvPicPr>
        <p:blipFill>
          <a:blip r:embed="rId4"/>
          <a:stretch>
            <a:fillRect/>
          </a:stretch>
        </p:blipFill>
        <p:spPr>
          <a:xfrm>
            <a:off x="635" y="-27306"/>
            <a:ext cx="12192001" cy="6858001"/>
          </a:xfrm>
          <a:prstGeom prst="rect">
            <a:avLst/>
          </a:prstGeom>
          <a:ln w="12700">
            <a:miter lim="400000"/>
            <a:headEnd/>
            <a:tailEnd/>
          </a:ln>
        </p:spPr>
      </p:pic>
      <p:sp>
        <p:nvSpPr>
          <p:cNvPr id="29" name="Назва новогорозділу"/>
          <p:cNvSpPr txBox="1">
            <a:spLocks noGrp="1"/>
          </p:cNvSpPr>
          <p:nvPr>
            <p:ph type="title" hasCustomPrompt="1"/>
          </p:nvPr>
        </p:nvSpPr>
        <p:spPr>
          <a:xfrm>
            <a:off x="5879975" y="2654643"/>
            <a:ext cx="5832089" cy="1548712"/>
          </a:xfrm>
          <a:prstGeom prst="rect">
            <a:avLst/>
          </a:prstGeom>
        </p:spPr>
        <p:txBody>
          <a:bodyPr anchor="t"/>
          <a:lstStyle>
            <a:lvl1pPr>
              <a:defRPr sz="4800"/>
            </a:lvl1pPr>
          </a:lstStyle>
          <a:p>
            <a:r>
              <a:t>Назва новогорозділу</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11_Title and Content">
    <p:spTree>
      <p:nvGrpSpPr>
        <p:cNvPr id="1" name=""/>
        <p:cNvGrpSpPr/>
        <p:nvPr/>
      </p:nvGrpSpPr>
      <p:grpSpPr>
        <a:xfrm>
          <a:off x="0" y="0"/>
          <a:ext cx="0" cy="0"/>
          <a:chOff x="0" y="0"/>
          <a:chExt cx="0" cy="0"/>
        </a:xfrm>
      </p:grpSpPr>
      <p:pic>
        <p:nvPicPr>
          <p:cNvPr id="246"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247"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248"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249"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250"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251" name="Picture Placeholder 8"/>
          <p:cNvSpPr>
            <a:spLocks noGrp="1"/>
          </p:cNvSpPr>
          <p:nvPr>
            <p:ph type="pic" sz="quarter" idx="21"/>
          </p:nvPr>
        </p:nvSpPr>
        <p:spPr>
          <a:xfrm>
            <a:off x="407987" y="1573212"/>
            <a:ext cx="3455765" cy="1855790"/>
          </a:xfrm>
          <a:prstGeom prst="rect">
            <a:avLst/>
          </a:prstGeom>
        </p:spPr>
        <p:txBody>
          <a:bodyPr lIns="91439" rIns="91439">
            <a:noAutofit/>
          </a:bodyPr>
          <a:lstStyle/>
          <a:p>
            <a:endParaRPr/>
          </a:p>
        </p:txBody>
      </p:sp>
      <p:sp>
        <p:nvSpPr>
          <p:cNvPr id="252" name="Text Placeholder 12"/>
          <p:cNvSpPr>
            <a:spLocks noGrp="1"/>
          </p:cNvSpPr>
          <p:nvPr>
            <p:ph type="body" sz="quarter" idx="22" hasCustomPrompt="1"/>
          </p:nvPr>
        </p:nvSpPr>
        <p:spPr>
          <a:xfrm>
            <a:off x="407988" y="3597276"/>
            <a:ext cx="3455765" cy="623813"/>
          </a:xfrm>
          <a:prstGeom prst="rect">
            <a:avLst/>
          </a:prstGeom>
        </p:spPr>
        <p:txBody>
          <a:bodyPr/>
          <a:lstStyle>
            <a:lvl1pPr marL="0" indent="0">
              <a:buSzTx/>
              <a:buFontTx/>
              <a:buNone/>
              <a:defRPr sz="1800" b="1"/>
            </a:lvl1pPr>
          </a:lstStyle>
          <a:p>
            <a:r>
              <a:t>Заголовок</a:t>
            </a:r>
          </a:p>
        </p:txBody>
      </p:sp>
      <p:sp>
        <p:nvSpPr>
          <p:cNvPr id="253" name="Picture Placeholder 8"/>
          <p:cNvSpPr>
            <a:spLocks noGrp="1"/>
          </p:cNvSpPr>
          <p:nvPr>
            <p:ph type="pic" sz="quarter" idx="23"/>
          </p:nvPr>
        </p:nvSpPr>
        <p:spPr>
          <a:xfrm>
            <a:off x="4376739" y="1573212"/>
            <a:ext cx="3455764" cy="1855790"/>
          </a:xfrm>
          <a:prstGeom prst="rect">
            <a:avLst/>
          </a:prstGeom>
        </p:spPr>
        <p:txBody>
          <a:bodyPr lIns="91439" rIns="91439">
            <a:noAutofit/>
          </a:bodyPr>
          <a:lstStyle/>
          <a:p>
            <a:endParaRPr/>
          </a:p>
        </p:txBody>
      </p:sp>
      <p:sp>
        <p:nvSpPr>
          <p:cNvPr id="254" name="Text Placeholder 12"/>
          <p:cNvSpPr>
            <a:spLocks noGrp="1"/>
          </p:cNvSpPr>
          <p:nvPr>
            <p:ph type="body" sz="quarter" idx="24" hasCustomPrompt="1"/>
          </p:nvPr>
        </p:nvSpPr>
        <p:spPr>
          <a:xfrm>
            <a:off x="4376739" y="3597276"/>
            <a:ext cx="3455764" cy="623813"/>
          </a:xfrm>
          <a:prstGeom prst="rect">
            <a:avLst/>
          </a:prstGeom>
        </p:spPr>
        <p:txBody>
          <a:bodyPr/>
          <a:lstStyle>
            <a:lvl1pPr marL="0" indent="0">
              <a:buSzTx/>
              <a:buFontTx/>
              <a:buNone/>
              <a:defRPr sz="1800" b="1"/>
            </a:lvl1pPr>
          </a:lstStyle>
          <a:p>
            <a:r>
              <a:t>Заголовок</a:t>
            </a:r>
          </a:p>
        </p:txBody>
      </p:sp>
      <p:sp>
        <p:nvSpPr>
          <p:cNvPr id="255" name="Picture Placeholder 8"/>
          <p:cNvSpPr>
            <a:spLocks noGrp="1"/>
          </p:cNvSpPr>
          <p:nvPr>
            <p:ph type="pic" sz="quarter" idx="25"/>
          </p:nvPr>
        </p:nvSpPr>
        <p:spPr>
          <a:xfrm>
            <a:off x="8400256" y="1573212"/>
            <a:ext cx="3455765" cy="1855789"/>
          </a:xfrm>
          <a:prstGeom prst="rect">
            <a:avLst/>
          </a:prstGeom>
        </p:spPr>
        <p:txBody>
          <a:bodyPr lIns="91439" rIns="91439">
            <a:noAutofit/>
          </a:bodyPr>
          <a:lstStyle/>
          <a:p>
            <a:endParaRPr/>
          </a:p>
        </p:txBody>
      </p:sp>
      <p:sp>
        <p:nvSpPr>
          <p:cNvPr id="256" name="Text Placeholder 12"/>
          <p:cNvSpPr>
            <a:spLocks noGrp="1"/>
          </p:cNvSpPr>
          <p:nvPr>
            <p:ph type="body" sz="quarter" idx="26" hasCustomPrompt="1"/>
          </p:nvPr>
        </p:nvSpPr>
        <p:spPr>
          <a:xfrm>
            <a:off x="8400256" y="3597274"/>
            <a:ext cx="3455765" cy="623814"/>
          </a:xfrm>
          <a:prstGeom prst="rect">
            <a:avLst/>
          </a:prstGeom>
        </p:spPr>
        <p:txBody>
          <a:bodyPr/>
          <a:lstStyle>
            <a:lvl1pPr marL="0" indent="0">
              <a:buSzTx/>
              <a:buFontTx/>
              <a:buNone/>
              <a:defRPr sz="1800" b="1"/>
            </a:lvl1pPr>
          </a:lstStyle>
          <a:p>
            <a:r>
              <a:t>Заголовок</a:t>
            </a:r>
          </a:p>
        </p:txBody>
      </p:sp>
      <p:sp>
        <p:nvSpPr>
          <p:cNvPr id="257"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12_Title and Content">
    <p:spTree>
      <p:nvGrpSpPr>
        <p:cNvPr id="1" name=""/>
        <p:cNvGrpSpPr/>
        <p:nvPr/>
      </p:nvGrpSpPr>
      <p:grpSpPr>
        <a:xfrm>
          <a:off x="0" y="0"/>
          <a:ext cx="0" cy="0"/>
          <a:chOff x="0" y="0"/>
          <a:chExt cx="0" cy="0"/>
        </a:xfrm>
      </p:grpSpPr>
      <p:pic>
        <p:nvPicPr>
          <p:cNvPr id="264"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265"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266"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267"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268"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269" name="Text Placeholder 12"/>
          <p:cNvSpPr>
            <a:spLocks noGrp="1"/>
          </p:cNvSpPr>
          <p:nvPr>
            <p:ph type="body" sz="quarter" idx="21" hasCustomPrompt="1"/>
          </p:nvPr>
        </p:nvSpPr>
        <p:spPr>
          <a:xfrm>
            <a:off x="407987" y="1988840"/>
            <a:ext cx="3455765" cy="623813"/>
          </a:xfrm>
          <a:prstGeom prst="rect">
            <a:avLst/>
          </a:prstGeom>
        </p:spPr>
        <p:txBody>
          <a:bodyPr/>
          <a:lstStyle>
            <a:lvl1pPr marL="0" indent="0">
              <a:buSzTx/>
              <a:buFontTx/>
              <a:buNone/>
              <a:defRPr sz="2000" b="1"/>
            </a:lvl1pPr>
          </a:lstStyle>
          <a:p>
            <a:r>
              <a:t>Заголовок</a:t>
            </a:r>
          </a:p>
        </p:txBody>
      </p:sp>
      <p:sp>
        <p:nvSpPr>
          <p:cNvPr id="270"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277"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278" name="Текст назви"/>
          <p:cNvSpPr txBox="1">
            <a:spLocks noGrp="1"/>
          </p:cNvSpPr>
          <p:nvPr>
            <p:ph type="title" hasCustomPrompt="1"/>
          </p:nvPr>
        </p:nvSpPr>
        <p:spPr>
          <a:xfrm>
            <a:off x="1524000" y="1122362"/>
            <a:ext cx="9144000" cy="2387601"/>
          </a:xfrm>
          <a:prstGeom prst="rect">
            <a:avLst/>
          </a:prstGeom>
        </p:spPr>
        <p:txBody>
          <a:bodyPr anchor="b"/>
          <a:lstStyle>
            <a:lvl1pPr algn="ctr">
              <a:defRPr sz="6000"/>
            </a:lvl1pPr>
          </a:lstStyle>
          <a:p>
            <a:r>
              <a:t>Текст назви</a:t>
            </a:r>
          </a:p>
        </p:txBody>
      </p:sp>
      <p:sp>
        <p:nvSpPr>
          <p:cNvPr id="279" name="Основний текст, рівень 1…"/>
          <p:cNvSpPr txBox="1">
            <a:spLocks noGrp="1"/>
          </p:cNvSpPr>
          <p:nvPr>
            <p:ph type="body" sz="quarter" idx="1" hasCustomPrompt="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Основний текст, рівень 1</a:t>
            </a:r>
          </a:p>
          <a:p>
            <a:pPr lvl="1"/>
            <a:r>
              <a:t>Основний текст, рівень 2</a:t>
            </a:r>
          </a:p>
          <a:p>
            <a:pPr lvl="2"/>
            <a:r>
              <a:t>Основний текст, рівень 3</a:t>
            </a:r>
          </a:p>
          <a:p>
            <a:pPr lvl="3"/>
            <a:r>
              <a:t>Основний текст, рівень 4</a:t>
            </a:r>
          </a:p>
          <a:p>
            <a:pPr lvl="4"/>
            <a:r>
              <a:t>Основний текст, рівень 5</a:t>
            </a:r>
          </a:p>
        </p:txBody>
      </p:sp>
      <p:sp>
        <p:nvSpPr>
          <p:cNvPr id="280" name="Номер слайда"/>
          <p:cNvSpPr txBox="1">
            <a:spLocks noGrp="1"/>
          </p:cNvSpPr>
          <p:nvPr>
            <p:ph type="sldNum" sz="quarter" idx="2"/>
          </p:nvPr>
        </p:nvSpPr>
        <p:spPr>
          <a:xfrm>
            <a:off x="11080144" y="6406785"/>
            <a:ext cx="273657" cy="264255"/>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5_Title Slid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87" name="Picture 7" descr="Picture 7"/>
          <p:cNvPicPr>
            <a:picLocks noChangeAspect="1"/>
          </p:cNvPicPr>
          <p:nvPr/>
        </p:nvPicPr>
        <p:blipFill>
          <a:blip r:embed="rId3"/>
          <a:stretch>
            <a:fillRect/>
          </a:stretch>
        </p:blipFill>
        <p:spPr>
          <a:xfrm>
            <a:off x="11292205" y="287948"/>
            <a:ext cx="574041" cy="390526"/>
          </a:xfrm>
          <a:prstGeom prst="rect">
            <a:avLst/>
          </a:prstGeom>
          <a:ln w="12700">
            <a:miter lim="400000"/>
            <a:headEnd/>
            <a:tailEnd/>
          </a:ln>
        </p:spPr>
      </p:pic>
      <p:pic>
        <p:nvPicPr>
          <p:cNvPr id="288" name="Picture 3" descr="Picture 3"/>
          <p:cNvPicPr>
            <a:picLocks noChangeAspect="1"/>
          </p:cNvPicPr>
          <p:nvPr/>
        </p:nvPicPr>
        <p:blipFill>
          <a:blip r:embed="rId2"/>
          <a:stretch>
            <a:fillRect/>
          </a:stretch>
        </p:blipFill>
        <p:spPr>
          <a:xfrm>
            <a:off x="0" y="0"/>
            <a:ext cx="12192000" cy="6858000"/>
          </a:xfrm>
          <a:prstGeom prst="rect">
            <a:avLst/>
          </a:prstGeom>
          <a:ln w="12700">
            <a:miter lim="400000"/>
            <a:headEnd/>
            <a:tailEnd/>
          </a:ln>
        </p:spPr>
      </p:pic>
      <p:sp>
        <p:nvSpPr>
          <p:cNvPr id="289" name="Click to editMaster title style"/>
          <p:cNvSpPr txBox="1">
            <a:spLocks noGrp="1"/>
          </p:cNvSpPr>
          <p:nvPr>
            <p:ph type="title" hasCustomPrompt="1"/>
          </p:nvPr>
        </p:nvSpPr>
        <p:spPr>
          <a:xfrm>
            <a:off x="695959" y="4058137"/>
            <a:ext cx="5832089" cy="1548712"/>
          </a:xfrm>
          <a:prstGeom prst="rect">
            <a:avLst/>
          </a:prstGeom>
        </p:spPr>
        <p:txBody>
          <a:bodyPr anchor="t"/>
          <a:lstStyle>
            <a:lvl1pPr>
              <a:defRPr sz="4800"/>
            </a:lvl1pPr>
          </a:lstStyle>
          <a:p>
            <a:r>
              <a:t>Click to editMaster title style</a:t>
            </a:r>
          </a:p>
        </p:txBody>
      </p:sp>
      <p:sp>
        <p:nvSpPr>
          <p:cNvPr id="290" name="Основний текст, рівень 1…"/>
          <p:cNvSpPr txBox="1">
            <a:spLocks noGrp="1"/>
          </p:cNvSpPr>
          <p:nvPr>
            <p:ph type="body" sz="quarter" idx="1" hasCustomPrompt="1"/>
          </p:nvPr>
        </p:nvSpPr>
        <p:spPr>
          <a:xfrm>
            <a:off x="695959" y="2877263"/>
            <a:ext cx="5031106" cy="872491"/>
          </a:xfrm>
          <a:prstGeom prst="rect">
            <a:avLst/>
          </a:prstGeom>
        </p:spPr>
        <p:txBody>
          <a:bodyPr anchor="b"/>
          <a:lstStyle>
            <a:lvl1pPr marL="0" indent="0">
              <a:buSzTx/>
              <a:buFontTx/>
              <a:buNone/>
              <a:defRPr sz="2400" b="1">
                <a:solidFill>
                  <a:srgbClr val="7FD3FE"/>
                </a:solidFill>
              </a:defRPr>
            </a:lvl1pPr>
            <a:lvl2pPr marL="0" indent="457200">
              <a:buSzTx/>
              <a:buFontTx/>
              <a:buNone/>
              <a:defRPr sz="2400" b="1">
                <a:solidFill>
                  <a:srgbClr val="7FD3FE"/>
                </a:solidFill>
              </a:defRPr>
            </a:lvl2pPr>
            <a:lvl3pPr marL="0" indent="914400">
              <a:buSzTx/>
              <a:buFontTx/>
              <a:buNone/>
              <a:defRPr sz="2400" b="1">
                <a:solidFill>
                  <a:srgbClr val="7FD3FE"/>
                </a:solidFill>
              </a:defRPr>
            </a:lvl3pPr>
            <a:lvl4pPr marL="0" indent="1371600">
              <a:buSzTx/>
              <a:buFontTx/>
              <a:buNone/>
              <a:defRPr sz="2400" b="1">
                <a:solidFill>
                  <a:srgbClr val="7FD3FE"/>
                </a:solidFill>
              </a:defRPr>
            </a:lvl4pPr>
            <a:lvl5pPr marL="0" indent="1828800">
              <a:buSzTx/>
              <a:buFontTx/>
              <a:buNone/>
              <a:defRPr sz="2400" b="1">
                <a:solidFill>
                  <a:srgbClr val="7FD3FE"/>
                </a:solidFill>
              </a:defRPr>
            </a:lvl5pPr>
          </a:lstStyle>
          <a:p>
            <a:r>
              <a:t>Основний текст, рівень 1</a:t>
            </a:r>
          </a:p>
          <a:p>
            <a:pPr lvl="1"/>
            <a:r>
              <a:t>Основний текст, рівень 2</a:t>
            </a:r>
          </a:p>
          <a:p>
            <a:pPr lvl="2"/>
            <a:r>
              <a:t>Основний текст, рівень 3</a:t>
            </a:r>
          </a:p>
          <a:p>
            <a:pPr lvl="3"/>
            <a:r>
              <a:t>Основний текст, рівень 4</a:t>
            </a:r>
          </a:p>
          <a:p>
            <a:pPr lvl="4"/>
            <a:r>
              <a:t>Основний текст, рівень 5</a:t>
            </a:r>
          </a:p>
        </p:txBody>
      </p:sp>
      <p:sp>
        <p:nvSpPr>
          <p:cNvPr id="291"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6_Title Slide">
    <p:spTree>
      <p:nvGrpSpPr>
        <p:cNvPr id="1" name=""/>
        <p:cNvGrpSpPr/>
        <p:nvPr/>
      </p:nvGrpSpPr>
      <p:grpSpPr>
        <a:xfrm>
          <a:off x="0" y="0"/>
          <a:ext cx="0" cy="0"/>
          <a:chOff x="0" y="0"/>
          <a:chExt cx="0" cy="0"/>
        </a:xfrm>
      </p:grpSpPr>
      <p:pic>
        <p:nvPicPr>
          <p:cNvPr id="298"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pic>
        <p:nvPicPr>
          <p:cNvPr id="299" name="Picture 5" descr="Picture 5"/>
          <p:cNvPicPr>
            <a:picLocks noChangeAspect="1"/>
          </p:cNvPicPr>
          <p:nvPr/>
        </p:nvPicPr>
        <p:blipFill>
          <a:blip r:embed="rId3"/>
          <a:stretch>
            <a:fillRect/>
          </a:stretch>
        </p:blipFill>
        <p:spPr>
          <a:xfrm>
            <a:off x="0" y="0"/>
            <a:ext cx="12192000" cy="6858000"/>
          </a:xfrm>
          <a:prstGeom prst="rect">
            <a:avLst/>
          </a:prstGeom>
          <a:ln w="12700">
            <a:miter lim="400000"/>
            <a:headEnd/>
            <a:tailEnd/>
          </a:ln>
        </p:spPr>
      </p:pic>
      <p:pic>
        <p:nvPicPr>
          <p:cNvPr id="300" name="Picture 2" descr="Picture 2"/>
          <p:cNvPicPr>
            <a:picLocks noChangeAspect="1"/>
          </p:cNvPicPr>
          <p:nvPr/>
        </p:nvPicPr>
        <p:blipFill>
          <a:blip r:embed="rId4"/>
          <a:stretch>
            <a:fillRect/>
          </a:stretch>
        </p:blipFill>
        <p:spPr>
          <a:xfrm>
            <a:off x="635" y="-27306"/>
            <a:ext cx="12192001" cy="6858001"/>
          </a:xfrm>
          <a:prstGeom prst="rect">
            <a:avLst/>
          </a:prstGeom>
          <a:ln w="12700">
            <a:miter lim="400000"/>
            <a:headEnd/>
            <a:tailEnd/>
          </a:ln>
        </p:spPr>
      </p:pic>
      <p:sp>
        <p:nvSpPr>
          <p:cNvPr id="301" name="Назва новогорозділу"/>
          <p:cNvSpPr txBox="1">
            <a:spLocks noGrp="1"/>
          </p:cNvSpPr>
          <p:nvPr>
            <p:ph type="title" hasCustomPrompt="1"/>
          </p:nvPr>
        </p:nvSpPr>
        <p:spPr>
          <a:xfrm>
            <a:off x="5879975" y="2654643"/>
            <a:ext cx="5832089" cy="1548712"/>
          </a:xfrm>
          <a:prstGeom prst="rect">
            <a:avLst/>
          </a:prstGeom>
        </p:spPr>
        <p:txBody>
          <a:bodyPr anchor="t"/>
          <a:lstStyle>
            <a:lvl1pPr>
              <a:defRPr sz="4800"/>
            </a:lvl1pPr>
          </a:lstStyle>
          <a:p>
            <a:r>
              <a:t>Назва новогорозділу</a:t>
            </a:r>
          </a:p>
        </p:txBody>
      </p:sp>
      <p:sp>
        <p:nvSpPr>
          <p:cNvPr id="302"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09"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pic>
        <p:nvPicPr>
          <p:cNvPr id="316"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317" name="Rectangles 19"/>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318"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319" name="Основний текст, рівень 1…"/>
          <p:cNvSpPr txBox="1">
            <a:spLocks noGrp="1"/>
          </p:cNvSpPr>
          <p:nvPr>
            <p:ph type="body" sz="quarter" idx="1" hasCustomPrompt="1"/>
          </p:nvPr>
        </p:nvSpPr>
        <p:spPr>
          <a:xfrm>
            <a:off x="407987" y="2924943"/>
            <a:ext cx="3173413" cy="3252020"/>
          </a:xfrm>
          <a:prstGeom prst="rect">
            <a:avLst/>
          </a:prstGeom>
        </p:spPr>
        <p:txBody>
          <a:bodyPr/>
          <a:lstStyle>
            <a:lvl1pPr marL="285750" indent="-285750">
              <a:buClr>
                <a:srgbClr val="0040BE"/>
              </a:buClr>
              <a:buSzPct val="120000"/>
              <a:buFontTx/>
              <a:buChar char="▪"/>
              <a:defRPr sz="1400"/>
            </a:lvl1pPr>
            <a:lvl2pPr marL="742950" indent="-285750">
              <a:buClr>
                <a:srgbClr val="0040BE"/>
              </a:buClr>
              <a:buSzPct val="120000"/>
              <a:buFontTx/>
              <a:buChar char="▪"/>
              <a:defRPr sz="1400"/>
            </a:lvl2pPr>
            <a:lvl3pPr marL="1200150" indent="-285750">
              <a:buClr>
                <a:srgbClr val="0040BE"/>
              </a:buClr>
              <a:buSzPct val="120000"/>
              <a:buFontTx/>
              <a:buChar char="▪"/>
              <a:defRPr sz="1400"/>
            </a:lvl3pPr>
            <a:lvl4pPr marL="1657350" indent="-285750">
              <a:buClr>
                <a:srgbClr val="0040BE"/>
              </a:buClr>
              <a:buSzPct val="120000"/>
              <a:buFontTx/>
              <a:buChar char="▪"/>
              <a:defRPr sz="1400"/>
            </a:lvl4pPr>
            <a:lvl5pPr marL="2114550" indent="-285750">
              <a:buClr>
                <a:srgbClr val="0040BE"/>
              </a:buClr>
              <a:buSzPct val="120000"/>
              <a:buFontTx/>
              <a:buChar char="▪"/>
              <a:defRPr sz="1400"/>
            </a:lvl5pPr>
          </a:lstStyle>
          <a:p>
            <a:r>
              <a:t>Основний текст, рівень 1</a:t>
            </a:r>
          </a:p>
          <a:p>
            <a:pPr lvl="1"/>
            <a:r>
              <a:t>Основний текст, рівень 2</a:t>
            </a:r>
          </a:p>
          <a:p>
            <a:pPr lvl="2"/>
            <a:r>
              <a:t>Основний текст, рівень 3</a:t>
            </a:r>
          </a:p>
          <a:p>
            <a:pPr lvl="3"/>
            <a:r>
              <a:t>Основний текст, рівень 4</a:t>
            </a:r>
          </a:p>
          <a:p>
            <a:pPr lvl="4"/>
            <a:r>
              <a:t>Основний текст, рівень 5</a:t>
            </a:r>
          </a:p>
        </p:txBody>
      </p:sp>
      <p:sp>
        <p:nvSpPr>
          <p:cNvPr id="320" name="Номер слайда"/>
          <p:cNvSpPr txBox="1">
            <a:spLocks noGrp="1"/>
          </p:cNvSpPr>
          <p:nvPr>
            <p:ph type="sldNum" sz="quarter" idx="2"/>
          </p:nvPr>
        </p:nvSpPr>
        <p:spPr>
          <a:xfrm>
            <a:off x="11080144" y="6406785"/>
            <a:ext cx="273657" cy="264255"/>
          </a:xfrm>
          <a:prstGeom prst="rect">
            <a:avLst/>
          </a:prstGeom>
        </p:spPr>
        <p:txBody>
          <a:bodyPr/>
          <a:lstStyle/>
          <a:p>
            <a:fld id="{86CB4B4D-7CA3-9044-876B-883B54F8677D}" type="slidenum">
              <a:rPr/>
              <a:t>‹#›</a:t>
            </a:fld>
            <a:endParaRPr/>
          </a:p>
        </p:txBody>
      </p:sp>
      <p:sp>
        <p:nvSpPr>
          <p:cNvPr id="321"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322" name="Text Placeholder 10"/>
          <p:cNvSpPr>
            <a:spLocks noGrp="1"/>
          </p:cNvSpPr>
          <p:nvPr>
            <p:ph type="body" sz="quarter" idx="2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stStyle>
          <a:p>
            <a:r>
              <a:t>Розділ</a:t>
            </a:r>
          </a:p>
        </p:txBody>
      </p:sp>
      <p:sp>
        <p:nvSpPr>
          <p:cNvPr id="323" name="Text Placeholder 10"/>
          <p:cNvSpPr>
            <a:spLocks noGrp="1"/>
          </p:cNvSpPr>
          <p:nvPr>
            <p:ph type="body" sz="quarter" idx="22" hasCustomPrompt="1"/>
          </p:nvPr>
        </p:nvSpPr>
        <p:spPr>
          <a:xfrm>
            <a:off x="407987" y="1772920"/>
            <a:ext cx="2880718" cy="863993"/>
          </a:xfrm>
          <a:prstGeom prst="rect">
            <a:avLst/>
          </a:prstGeom>
        </p:spPr>
        <p:txBody>
          <a:bodyPr/>
          <a:lstStyle>
            <a:lvl1pPr marL="0" indent="0">
              <a:lnSpc>
                <a:spcPct val="100000"/>
              </a:lnSpc>
              <a:buSzTx/>
              <a:buFontTx/>
              <a:buNone/>
              <a:defRPr sz="2400" b="1">
                <a:solidFill>
                  <a:srgbClr val="0040BE"/>
                </a:solidFill>
              </a:defRPr>
            </a:lvl1pPr>
          </a:lstStyle>
          <a:p>
            <a:r>
              <a:t>Заголовок блоку</a:t>
            </a:r>
          </a:p>
        </p:txBody>
      </p:sp>
      <p:sp>
        <p:nvSpPr>
          <p:cNvPr id="324" name="Text Placeholder 10"/>
          <p:cNvSpPr>
            <a:spLocks noGrp="1"/>
          </p:cNvSpPr>
          <p:nvPr>
            <p:ph type="body" sz="quarter" idx="23" hasCustomPrompt="1"/>
          </p:nvPr>
        </p:nvSpPr>
        <p:spPr>
          <a:xfrm>
            <a:off x="4507160" y="1772920"/>
            <a:ext cx="2880718" cy="863993"/>
          </a:xfrm>
          <a:prstGeom prst="rect">
            <a:avLst/>
          </a:prstGeom>
        </p:spPr>
        <p:txBody>
          <a:bodyPr/>
          <a:lstStyle>
            <a:lvl1pPr marL="0" indent="0">
              <a:lnSpc>
                <a:spcPct val="100000"/>
              </a:lnSpc>
              <a:buSzTx/>
              <a:buFontTx/>
              <a:buNone/>
              <a:defRPr sz="2400" b="1">
                <a:solidFill>
                  <a:srgbClr val="0040BE"/>
                </a:solidFill>
              </a:defRPr>
            </a:lvl1pPr>
          </a:lstStyle>
          <a:p>
            <a:r>
              <a:t>Заголовок блоку</a:t>
            </a:r>
          </a:p>
        </p:txBody>
      </p:sp>
      <p:sp>
        <p:nvSpPr>
          <p:cNvPr id="325" name="Text Placeholder 10"/>
          <p:cNvSpPr>
            <a:spLocks noGrp="1"/>
          </p:cNvSpPr>
          <p:nvPr>
            <p:ph type="body" sz="quarter" idx="24" hasCustomPrompt="1"/>
          </p:nvPr>
        </p:nvSpPr>
        <p:spPr>
          <a:xfrm>
            <a:off x="8544272" y="1772920"/>
            <a:ext cx="2880718" cy="863993"/>
          </a:xfrm>
          <a:prstGeom prst="rect">
            <a:avLst/>
          </a:prstGeom>
        </p:spPr>
        <p:txBody>
          <a:bodyPr/>
          <a:lstStyle>
            <a:lvl1pPr marL="0" indent="0">
              <a:buSzTx/>
              <a:buFontTx/>
              <a:buNone/>
              <a:defRPr sz="2400" b="1">
                <a:solidFill>
                  <a:srgbClr val="0040BE"/>
                </a:solidFill>
              </a:defRPr>
            </a:lvl1pPr>
          </a:lstStyle>
          <a:p>
            <a:r>
              <a:t>Заголовок блоку</a:t>
            </a: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7_Title and Content">
    <p:spTree>
      <p:nvGrpSpPr>
        <p:cNvPr id="1" name=""/>
        <p:cNvGrpSpPr/>
        <p:nvPr/>
      </p:nvGrpSpPr>
      <p:grpSpPr>
        <a:xfrm>
          <a:off x="0" y="0"/>
          <a:ext cx="0" cy="0"/>
          <a:chOff x="0" y="0"/>
          <a:chExt cx="0" cy="0"/>
        </a:xfrm>
      </p:grpSpPr>
      <p:pic>
        <p:nvPicPr>
          <p:cNvPr id="332"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333" name="Rectangles 19"/>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334"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335"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336"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337"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8_Title and Content">
    <p:spTree>
      <p:nvGrpSpPr>
        <p:cNvPr id="1" name=""/>
        <p:cNvGrpSpPr/>
        <p:nvPr/>
      </p:nvGrpSpPr>
      <p:grpSpPr>
        <a:xfrm>
          <a:off x="0" y="0"/>
          <a:ext cx="0" cy="0"/>
          <a:chOff x="0" y="0"/>
          <a:chExt cx="0" cy="0"/>
        </a:xfrm>
      </p:grpSpPr>
      <p:pic>
        <p:nvPicPr>
          <p:cNvPr id="344"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345"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346"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347"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348"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349"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9_Title and Content">
    <p:spTree>
      <p:nvGrpSpPr>
        <p:cNvPr id="1" name=""/>
        <p:cNvGrpSpPr/>
        <p:nvPr/>
      </p:nvGrpSpPr>
      <p:grpSpPr>
        <a:xfrm>
          <a:off x="0" y="0"/>
          <a:ext cx="0" cy="0"/>
          <a:chOff x="0" y="0"/>
          <a:chExt cx="0" cy="0"/>
        </a:xfrm>
      </p:grpSpPr>
      <p:pic>
        <p:nvPicPr>
          <p:cNvPr id="356"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357"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358"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359" name="Номер слайда"/>
          <p:cNvSpPr txBox="1">
            <a:spLocks noGrp="1"/>
          </p:cNvSpPr>
          <p:nvPr>
            <p:ph type="sldNum" sz="quarter" idx="2"/>
          </p:nvPr>
        </p:nvSpPr>
        <p:spPr>
          <a:xfrm>
            <a:off x="11080144" y="6406785"/>
            <a:ext cx="273657" cy="264255"/>
          </a:xfrm>
          <a:prstGeom prst="rect">
            <a:avLst/>
          </a:prstGeom>
        </p:spPr>
        <p:txBody>
          <a:bodyPr/>
          <a:lstStyle/>
          <a:p>
            <a:fld id="{86CB4B4D-7CA3-9044-876B-883B54F8677D}" type="slidenum">
              <a:rPr/>
              <a:t>‹#›</a:t>
            </a:fld>
            <a:endParaRPr/>
          </a:p>
        </p:txBody>
      </p:sp>
      <p:sp>
        <p:nvSpPr>
          <p:cNvPr id="360"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361"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7"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10_Title and Content">
    <p:spTree>
      <p:nvGrpSpPr>
        <p:cNvPr id="1" name=""/>
        <p:cNvGrpSpPr/>
        <p:nvPr/>
      </p:nvGrpSpPr>
      <p:grpSpPr>
        <a:xfrm>
          <a:off x="0" y="0"/>
          <a:ext cx="0" cy="0"/>
          <a:chOff x="0" y="0"/>
          <a:chExt cx="0" cy="0"/>
        </a:xfrm>
      </p:grpSpPr>
      <p:pic>
        <p:nvPicPr>
          <p:cNvPr id="368"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369"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370"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371"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372"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373" name="Picture Placeholder 8"/>
          <p:cNvSpPr>
            <a:spLocks noGrp="1"/>
          </p:cNvSpPr>
          <p:nvPr>
            <p:ph type="pic" sz="half" idx="21"/>
          </p:nvPr>
        </p:nvSpPr>
        <p:spPr>
          <a:xfrm>
            <a:off x="407987" y="1995488"/>
            <a:ext cx="5688014" cy="4181476"/>
          </a:xfrm>
          <a:prstGeom prst="rect">
            <a:avLst/>
          </a:prstGeom>
        </p:spPr>
        <p:txBody>
          <a:bodyPr lIns="91439" rIns="91439">
            <a:noAutofit/>
          </a:bodyPr>
          <a:lstStyle/>
          <a:p>
            <a:endParaRPr/>
          </a:p>
        </p:txBody>
      </p:sp>
      <p:sp>
        <p:nvSpPr>
          <p:cNvPr id="374" name="Text Placeholder 12"/>
          <p:cNvSpPr>
            <a:spLocks noGrp="1"/>
          </p:cNvSpPr>
          <p:nvPr>
            <p:ph type="body" sz="quarter" idx="22" hasCustomPrompt="1"/>
          </p:nvPr>
        </p:nvSpPr>
        <p:spPr>
          <a:xfrm>
            <a:off x="6566519" y="1995488"/>
            <a:ext cx="5361956" cy="711201"/>
          </a:xfrm>
          <a:prstGeom prst="rect">
            <a:avLst/>
          </a:prstGeom>
        </p:spPr>
        <p:txBody>
          <a:bodyPr/>
          <a:lstStyle>
            <a:lvl1pPr marL="0" indent="0">
              <a:buSzTx/>
              <a:buFontTx/>
              <a:buNone/>
              <a:defRPr sz="2400" b="1"/>
            </a:lvl1pPr>
          </a:lstStyle>
          <a:p>
            <a:r>
              <a:t>Заголовок</a:t>
            </a:r>
          </a:p>
        </p:txBody>
      </p:sp>
      <p:sp>
        <p:nvSpPr>
          <p:cNvPr id="375"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11_Title and Content">
    <p:spTree>
      <p:nvGrpSpPr>
        <p:cNvPr id="1" name=""/>
        <p:cNvGrpSpPr/>
        <p:nvPr/>
      </p:nvGrpSpPr>
      <p:grpSpPr>
        <a:xfrm>
          <a:off x="0" y="0"/>
          <a:ext cx="0" cy="0"/>
          <a:chOff x="0" y="0"/>
          <a:chExt cx="0" cy="0"/>
        </a:xfrm>
      </p:grpSpPr>
      <p:pic>
        <p:nvPicPr>
          <p:cNvPr id="382"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383"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384"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385"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386"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387" name="Picture Placeholder 8"/>
          <p:cNvSpPr>
            <a:spLocks noGrp="1"/>
          </p:cNvSpPr>
          <p:nvPr>
            <p:ph type="pic" sz="quarter" idx="21"/>
          </p:nvPr>
        </p:nvSpPr>
        <p:spPr>
          <a:xfrm>
            <a:off x="407987" y="1573212"/>
            <a:ext cx="3455765" cy="1855790"/>
          </a:xfrm>
          <a:prstGeom prst="rect">
            <a:avLst/>
          </a:prstGeom>
        </p:spPr>
        <p:txBody>
          <a:bodyPr lIns="91439" rIns="91439">
            <a:noAutofit/>
          </a:bodyPr>
          <a:lstStyle/>
          <a:p>
            <a:endParaRPr/>
          </a:p>
        </p:txBody>
      </p:sp>
      <p:sp>
        <p:nvSpPr>
          <p:cNvPr id="388" name="Text Placeholder 12"/>
          <p:cNvSpPr>
            <a:spLocks noGrp="1"/>
          </p:cNvSpPr>
          <p:nvPr>
            <p:ph type="body" sz="quarter" idx="22" hasCustomPrompt="1"/>
          </p:nvPr>
        </p:nvSpPr>
        <p:spPr>
          <a:xfrm>
            <a:off x="407988" y="3597276"/>
            <a:ext cx="3455765" cy="623813"/>
          </a:xfrm>
          <a:prstGeom prst="rect">
            <a:avLst/>
          </a:prstGeom>
        </p:spPr>
        <p:txBody>
          <a:bodyPr/>
          <a:lstStyle>
            <a:lvl1pPr marL="0" indent="0">
              <a:buSzTx/>
              <a:buFontTx/>
              <a:buNone/>
              <a:defRPr sz="1800" b="1"/>
            </a:lvl1pPr>
          </a:lstStyle>
          <a:p>
            <a:r>
              <a:t>Заголовок</a:t>
            </a:r>
          </a:p>
        </p:txBody>
      </p:sp>
      <p:sp>
        <p:nvSpPr>
          <p:cNvPr id="389" name="Picture Placeholder 8"/>
          <p:cNvSpPr>
            <a:spLocks noGrp="1"/>
          </p:cNvSpPr>
          <p:nvPr>
            <p:ph type="pic" sz="quarter" idx="23"/>
          </p:nvPr>
        </p:nvSpPr>
        <p:spPr>
          <a:xfrm>
            <a:off x="4376739" y="1573212"/>
            <a:ext cx="3455764" cy="1855790"/>
          </a:xfrm>
          <a:prstGeom prst="rect">
            <a:avLst/>
          </a:prstGeom>
        </p:spPr>
        <p:txBody>
          <a:bodyPr lIns="91439" rIns="91439">
            <a:noAutofit/>
          </a:bodyPr>
          <a:lstStyle/>
          <a:p>
            <a:endParaRPr/>
          </a:p>
        </p:txBody>
      </p:sp>
      <p:sp>
        <p:nvSpPr>
          <p:cNvPr id="390" name="Text Placeholder 12"/>
          <p:cNvSpPr>
            <a:spLocks noGrp="1"/>
          </p:cNvSpPr>
          <p:nvPr>
            <p:ph type="body" sz="quarter" idx="24" hasCustomPrompt="1"/>
          </p:nvPr>
        </p:nvSpPr>
        <p:spPr>
          <a:xfrm>
            <a:off x="4376739" y="3597276"/>
            <a:ext cx="3455764" cy="623813"/>
          </a:xfrm>
          <a:prstGeom prst="rect">
            <a:avLst/>
          </a:prstGeom>
        </p:spPr>
        <p:txBody>
          <a:bodyPr/>
          <a:lstStyle>
            <a:lvl1pPr marL="0" indent="0">
              <a:buSzTx/>
              <a:buFontTx/>
              <a:buNone/>
              <a:defRPr sz="1800" b="1"/>
            </a:lvl1pPr>
          </a:lstStyle>
          <a:p>
            <a:r>
              <a:t>Заголовок</a:t>
            </a:r>
          </a:p>
        </p:txBody>
      </p:sp>
      <p:sp>
        <p:nvSpPr>
          <p:cNvPr id="391" name="Picture Placeholder 8"/>
          <p:cNvSpPr>
            <a:spLocks noGrp="1"/>
          </p:cNvSpPr>
          <p:nvPr>
            <p:ph type="pic" sz="quarter" idx="25"/>
          </p:nvPr>
        </p:nvSpPr>
        <p:spPr>
          <a:xfrm>
            <a:off x="8400256" y="1573212"/>
            <a:ext cx="3455765" cy="1855789"/>
          </a:xfrm>
          <a:prstGeom prst="rect">
            <a:avLst/>
          </a:prstGeom>
        </p:spPr>
        <p:txBody>
          <a:bodyPr lIns="91439" rIns="91439">
            <a:noAutofit/>
          </a:bodyPr>
          <a:lstStyle/>
          <a:p>
            <a:endParaRPr/>
          </a:p>
        </p:txBody>
      </p:sp>
      <p:sp>
        <p:nvSpPr>
          <p:cNvPr id="392" name="Text Placeholder 12"/>
          <p:cNvSpPr>
            <a:spLocks noGrp="1"/>
          </p:cNvSpPr>
          <p:nvPr>
            <p:ph type="body" sz="quarter" idx="26" hasCustomPrompt="1"/>
          </p:nvPr>
        </p:nvSpPr>
        <p:spPr>
          <a:xfrm>
            <a:off x="8400256" y="3597274"/>
            <a:ext cx="3455765" cy="623814"/>
          </a:xfrm>
          <a:prstGeom prst="rect">
            <a:avLst/>
          </a:prstGeom>
        </p:spPr>
        <p:txBody>
          <a:bodyPr/>
          <a:lstStyle>
            <a:lvl1pPr marL="0" indent="0">
              <a:buSzTx/>
              <a:buFontTx/>
              <a:buNone/>
              <a:defRPr sz="1800" b="1"/>
            </a:lvl1pPr>
          </a:lstStyle>
          <a:p>
            <a:r>
              <a:t>Заголовок</a:t>
            </a:r>
          </a:p>
        </p:txBody>
      </p:sp>
      <p:sp>
        <p:nvSpPr>
          <p:cNvPr id="393"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12_Title and Content">
    <p:spTree>
      <p:nvGrpSpPr>
        <p:cNvPr id="1" name=""/>
        <p:cNvGrpSpPr/>
        <p:nvPr/>
      </p:nvGrpSpPr>
      <p:grpSpPr>
        <a:xfrm>
          <a:off x="0" y="0"/>
          <a:ext cx="0" cy="0"/>
          <a:chOff x="0" y="0"/>
          <a:chExt cx="0" cy="0"/>
        </a:xfrm>
      </p:grpSpPr>
      <p:pic>
        <p:nvPicPr>
          <p:cNvPr id="400"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401"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402"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403"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404"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405" name="Text Placeholder 12"/>
          <p:cNvSpPr>
            <a:spLocks noGrp="1"/>
          </p:cNvSpPr>
          <p:nvPr>
            <p:ph type="body" sz="quarter" idx="21" hasCustomPrompt="1"/>
          </p:nvPr>
        </p:nvSpPr>
        <p:spPr>
          <a:xfrm>
            <a:off x="407987" y="1988840"/>
            <a:ext cx="3455765" cy="623813"/>
          </a:xfrm>
          <a:prstGeom prst="rect">
            <a:avLst/>
          </a:prstGeom>
        </p:spPr>
        <p:txBody>
          <a:bodyPr/>
          <a:lstStyle>
            <a:lvl1pPr marL="0" indent="0">
              <a:buSzTx/>
              <a:buFontTx/>
              <a:buNone/>
              <a:defRPr sz="2000" b="1"/>
            </a:lvl1pPr>
          </a:lstStyle>
          <a:p>
            <a:r>
              <a:t>Заголовок</a:t>
            </a:r>
          </a:p>
        </p:txBody>
      </p:sp>
      <p:sp>
        <p:nvSpPr>
          <p:cNvPr id="406"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413"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414" name="Текст назви"/>
          <p:cNvSpPr txBox="1">
            <a:spLocks noGrp="1"/>
          </p:cNvSpPr>
          <p:nvPr>
            <p:ph type="title" hasCustomPrompt="1"/>
          </p:nvPr>
        </p:nvSpPr>
        <p:spPr>
          <a:xfrm>
            <a:off x="1524000" y="1122362"/>
            <a:ext cx="9144000" cy="2387601"/>
          </a:xfrm>
          <a:prstGeom prst="rect">
            <a:avLst/>
          </a:prstGeom>
        </p:spPr>
        <p:txBody>
          <a:bodyPr anchor="b"/>
          <a:lstStyle>
            <a:lvl1pPr algn="ctr">
              <a:defRPr sz="6000"/>
            </a:lvl1pPr>
          </a:lstStyle>
          <a:p>
            <a:r>
              <a:t>Текст назви</a:t>
            </a:r>
          </a:p>
        </p:txBody>
      </p:sp>
      <p:sp>
        <p:nvSpPr>
          <p:cNvPr id="415" name="Основний текст, рівень 1…"/>
          <p:cNvSpPr txBox="1">
            <a:spLocks noGrp="1"/>
          </p:cNvSpPr>
          <p:nvPr>
            <p:ph type="body" sz="quarter" idx="1" hasCustomPrompt="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Основний текст, рівень 1</a:t>
            </a:r>
          </a:p>
          <a:p>
            <a:pPr lvl="1"/>
            <a:r>
              <a:t>Основний текст, рівень 2</a:t>
            </a:r>
          </a:p>
          <a:p>
            <a:pPr lvl="2"/>
            <a:r>
              <a:t>Основний текст, рівень 3</a:t>
            </a:r>
          </a:p>
          <a:p>
            <a:pPr lvl="3"/>
            <a:r>
              <a:t>Основний текст, рівень 4</a:t>
            </a:r>
          </a:p>
          <a:p>
            <a:pPr lvl="4"/>
            <a:r>
              <a:t>Основний текст, рівень 5</a:t>
            </a:r>
          </a:p>
        </p:txBody>
      </p:sp>
      <p:sp>
        <p:nvSpPr>
          <p:cNvPr id="416" name="Номер слайда"/>
          <p:cNvSpPr txBox="1">
            <a:spLocks noGrp="1"/>
          </p:cNvSpPr>
          <p:nvPr>
            <p:ph type="sldNum" sz="quarter" idx="2"/>
          </p:nvPr>
        </p:nvSpPr>
        <p:spPr>
          <a:xfrm>
            <a:off x="11080144" y="6406785"/>
            <a:ext cx="273657" cy="264255"/>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5_Title Slid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423" name="Picture 7" descr="Picture 7"/>
          <p:cNvPicPr>
            <a:picLocks noChangeAspect="1"/>
          </p:cNvPicPr>
          <p:nvPr/>
        </p:nvPicPr>
        <p:blipFill>
          <a:blip r:embed="rId3"/>
          <a:stretch>
            <a:fillRect/>
          </a:stretch>
        </p:blipFill>
        <p:spPr>
          <a:xfrm>
            <a:off x="11292205" y="287948"/>
            <a:ext cx="574041" cy="390526"/>
          </a:xfrm>
          <a:prstGeom prst="rect">
            <a:avLst/>
          </a:prstGeom>
          <a:ln w="12700">
            <a:miter lim="400000"/>
            <a:headEnd/>
            <a:tailEnd/>
          </a:ln>
        </p:spPr>
      </p:pic>
      <p:pic>
        <p:nvPicPr>
          <p:cNvPr id="424" name="Picture 3" descr="Picture 3"/>
          <p:cNvPicPr>
            <a:picLocks noChangeAspect="1"/>
          </p:cNvPicPr>
          <p:nvPr/>
        </p:nvPicPr>
        <p:blipFill>
          <a:blip r:embed="rId2"/>
          <a:stretch>
            <a:fillRect/>
          </a:stretch>
        </p:blipFill>
        <p:spPr>
          <a:xfrm>
            <a:off x="0" y="0"/>
            <a:ext cx="12192000" cy="6858000"/>
          </a:xfrm>
          <a:prstGeom prst="rect">
            <a:avLst/>
          </a:prstGeom>
          <a:ln w="12700">
            <a:miter lim="400000"/>
            <a:headEnd/>
            <a:tailEnd/>
          </a:ln>
        </p:spPr>
      </p:pic>
      <p:sp>
        <p:nvSpPr>
          <p:cNvPr id="425" name="Click to editMaster title style"/>
          <p:cNvSpPr txBox="1">
            <a:spLocks noGrp="1"/>
          </p:cNvSpPr>
          <p:nvPr>
            <p:ph type="title" hasCustomPrompt="1"/>
          </p:nvPr>
        </p:nvSpPr>
        <p:spPr>
          <a:xfrm>
            <a:off x="695959" y="4058137"/>
            <a:ext cx="5832089" cy="1548712"/>
          </a:xfrm>
          <a:prstGeom prst="rect">
            <a:avLst/>
          </a:prstGeom>
        </p:spPr>
        <p:txBody>
          <a:bodyPr anchor="t"/>
          <a:lstStyle>
            <a:lvl1pPr>
              <a:defRPr sz="4800"/>
            </a:lvl1pPr>
          </a:lstStyle>
          <a:p>
            <a:r>
              <a:t>Click to editMaster title style</a:t>
            </a:r>
          </a:p>
        </p:txBody>
      </p:sp>
      <p:sp>
        <p:nvSpPr>
          <p:cNvPr id="426" name="Основний текст, рівень 1…"/>
          <p:cNvSpPr txBox="1">
            <a:spLocks noGrp="1"/>
          </p:cNvSpPr>
          <p:nvPr>
            <p:ph type="body" sz="quarter" idx="1" hasCustomPrompt="1"/>
          </p:nvPr>
        </p:nvSpPr>
        <p:spPr>
          <a:xfrm>
            <a:off x="695959" y="2877263"/>
            <a:ext cx="5031106" cy="872491"/>
          </a:xfrm>
          <a:prstGeom prst="rect">
            <a:avLst/>
          </a:prstGeom>
        </p:spPr>
        <p:txBody>
          <a:bodyPr anchor="b"/>
          <a:lstStyle>
            <a:lvl1pPr marL="0" indent="0">
              <a:buSzTx/>
              <a:buFontTx/>
              <a:buNone/>
              <a:defRPr sz="2400" b="1">
                <a:solidFill>
                  <a:srgbClr val="7FD3FE"/>
                </a:solidFill>
              </a:defRPr>
            </a:lvl1pPr>
            <a:lvl2pPr marL="0" indent="457200">
              <a:buSzTx/>
              <a:buFontTx/>
              <a:buNone/>
              <a:defRPr sz="2400" b="1">
                <a:solidFill>
                  <a:srgbClr val="7FD3FE"/>
                </a:solidFill>
              </a:defRPr>
            </a:lvl2pPr>
            <a:lvl3pPr marL="0" indent="914400">
              <a:buSzTx/>
              <a:buFontTx/>
              <a:buNone/>
              <a:defRPr sz="2400" b="1">
                <a:solidFill>
                  <a:srgbClr val="7FD3FE"/>
                </a:solidFill>
              </a:defRPr>
            </a:lvl3pPr>
            <a:lvl4pPr marL="0" indent="1371600">
              <a:buSzTx/>
              <a:buFontTx/>
              <a:buNone/>
              <a:defRPr sz="2400" b="1">
                <a:solidFill>
                  <a:srgbClr val="7FD3FE"/>
                </a:solidFill>
              </a:defRPr>
            </a:lvl4pPr>
            <a:lvl5pPr marL="0" indent="1828800">
              <a:buSzTx/>
              <a:buFontTx/>
              <a:buNone/>
              <a:defRPr sz="2400" b="1">
                <a:solidFill>
                  <a:srgbClr val="7FD3FE"/>
                </a:solidFill>
              </a:defRPr>
            </a:lvl5pPr>
          </a:lstStyle>
          <a:p>
            <a:r>
              <a:t>Основний текст, рівень 1</a:t>
            </a:r>
          </a:p>
          <a:p>
            <a:pPr lvl="1"/>
            <a:r>
              <a:t>Основний текст, рівень 2</a:t>
            </a:r>
          </a:p>
          <a:p>
            <a:pPr lvl="2"/>
            <a:r>
              <a:t>Основний текст, рівень 3</a:t>
            </a:r>
          </a:p>
          <a:p>
            <a:pPr lvl="3"/>
            <a:r>
              <a:t>Основний текст, рівень 4</a:t>
            </a:r>
          </a:p>
          <a:p>
            <a:pPr lvl="4"/>
            <a:r>
              <a:t>Основний текст, рівень 5</a:t>
            </a:r>
          </a:p>
        </p:txBody>
      </p:sp>
      <p:sp>
        <p:nvSpPr>
          <p:cNvPr id="427"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6_Title Slide">
    <p:spTree>
      <p:nvGrpSpPr>
        <p:cNvPr id="1" name=""/>
        <p:cNvGrpSpPr/>
        <p:nvPr/>
      </p:nvGrpSpPr>
      <p:grpSpPr>
        <a:xfrm>
          <a:off x="0" y="0"/>
          <a:ext cx="0" cy="0"/>
          <a:chOff x="0" y="0"/>
          <a:chExt cx="0" cy="0"/>
        </a:xfrm>
      </p:grpSpPr>
      <p:pic>
        <p:nvPicPr>
          <p:cNvPr id="434"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pic>
        <p:nvPicPr>
          <p:cNvPr id="435" name="Picture 5" descr="Picture 5"/>
          <p:cNvPicPr>
            <a:picLocks noChangeAspect="1"/>
          </p:cNvPicPr>
          <p:nvPr/>
        </p:nvPicPr>
        <p:blipFill>
          <a:blip r:embed="rId3"/>
          <a:stretch>
            <a:fillRect/>
          </a:stretch>
        </p:blipFill>
        <p:spPr>
          <a:xfrm>
            <a:off x="0" y="0"/>
            <a:ext cx="12192000" cy="6858000"/>
          </a:xfrm>
          <a:prstGeom prst="rect">
            <a:avLst/>
          </a:prstGeom>
          <a:ln w="12700">
            <a:miter lim="400000"/>
            <a:headEnd/>
            <a:tailEnd/>
          </a:ln>
        </p:spPr>
      </p:pic>
      <p:pic>
        <p:nvPicPr>
          <p:cNvPr id="436" name="Picture 2" descr="Picture 2"/>
          <p:cNvPicPr>
            <a:picLocks noChangeAspect="1"/>
          </p:cNvPicPr>
          <p:nvPr/>
        </p:nvPicPr>
        <p:blipFill>
          <a:blip r:embed="rId4"/>
          <a:stretch>
            <a:fillRect/>
          </a:stretch>
        </p:blipFill>
        <p:spPr>
          <a:xfrm>
            <a:off x="635" y="-27306"/>
            <a:ext cx="12192001" cy="6858001"/>
          </a:xfrm>
          <a:prstGeom prst="rect">
            <a:avLst/>
          </a:prstGeom>
          <a:ln w="12700">
            <a:miter lim="400000"/>
            <a:headEnd/>
            <a:tailEnd/>
          </a:ln>
        </p:spPr>
      </p:pic>
      <p:sp>
        <p:nvSpPr>
          <p:cNvPr id="437" name="Назва новогорозділу"/>
          <p:cNvSpPr txBox="1">
            <a:spLocks noGrp="1"/>
          </p:cNvSpPr>
          <p:nvPr>
            <p:ph type="title" hasCustomPrompt="1"/>
          </p:nvPr>
        </p:nvSpPr>
        <p:spPr>
          <a:xfrm>
            <a:off x="5879975" y="2654643"/>
            <a:ext cx="5832089" cy="1548712"/>
          </a:xfrm>
          <a:prstGeom prst="rect">
            <a:avLst/>
          </a:prstGeom>
        </p:spPr>
        <p:txBody>
          <a:bodyPr anchor="t"/>
          <a:lstStyle>
            <a:lvl1pPr>
              <a:defRPr sz="4800"/>
            </a:lvl1pPr>
          </a:lstStyle>
          <a:p>
            <a:r>
              <a:t>Назва новогорозділу</a:t>
            </a:r>
          </a:p>
        </p:txBody>
      </p:sp>
      <p:sp>
        <p:nvSpPr>
          <p:cNvPr id="438"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45"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pic>
        <p:nvPicPr>
          <p:cNvPr id="452"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453" name="Rectangles 19"/>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454"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455" name="Основний текст, рівень 1…"/>
          <p:cNvSpPr txBox="1">
            <a:spLocks noGrp="1"/>
          </p:cNvSpPr>
          <p:nvPr>
            <p:ph type="body" sz="quarter" idx="1" hasCustomPrompt="1"/>
          </p:nvPr>
        </p:nvSpPr>
        <p:spPr>
          <a:xfrm>
            <a:off x="407987" y="2924943"/>
            <a:ext cx="3173413" cy="3252020"/>
          </a:xfrm>
          <a:prstGeom prst="rect">
            <a:avLst/>
          </a:prstGeom>
        </p:spPr>
        <p:txBody>
          <a:bodyPr/>
          <a:lstStyle>
            <a:lvl1pPr marL="285750" indent="-285750">
              <a:buClr>
                <a:srgbClr val="0040BE"/>
              </a:buClr>
              <a:buSzPct val="120000"/>
              <a:buFontTx/>
              <a:buChar char="▪"/>
              <a:defRPr sz="1400"/>
            </a:lvl1pPr>
            <a:lvl2pPr marL="742950" indent="-285750">
              <a:buClr>
                <a:srgbClr val="0040BE"/>
              </a:buClr>
              <a:buSzPct val="120000"/>
              <a:buFontTx/>
              <a:buChar char="▪"/>
              <a:defRPr sz="1400"/>
            </a:lvl2pPr>
            <a:lvl3pPr marL="1200150" indent="-285750">
              <a:buClr>
                <a:srgbClr val="0040BE"/>
              </a:buClr>
              <a:buSzPct val="120000"/>
              <a:buFontTx/>
              <a:buChar char="▪"/>
              <a:defRPr sz="1400"/>
            </a:lvl3pPr>
            <a:lvl4pPr marL="1657350" indent="-285750">
              <a:buClr>
                <a:srgbClr val="0040BE"/>
              </a:buClr>
              <a:buSzPct val="120000"/>
              <a:buFontTx/>
              <a:buChar char="▪"/>
              <a:defRPr sz="1400"/>
            </a:lvl4pPr>
            <a:lvl5pPr marL="2114550" indent="-285750">
              <a:buClr>
                <a:srgbClr val="0040BE"/>
              </a:buClr>
              <a:buSzPct val="120000"/>
              <a:buFontTx/>
              <a:buChar char="▪"/>
              <a:defRPr sz="1400"/>
            </a:lvl5pPr>
          </a:lstStyle>
          <a:p>
            <a:r>
              <a:t>Основний текст, рівень 1</a:t>
            </a:r>
          </a:p>
          <a:p>
            <a:pPr lvl="1"/>
            <a:r>
              <a:t>Основний текст, рівень 2</a:t>
            </a:r>
          </a:p>
          <a:p>
            <a:pPr lvl="2"/>
            <a:r>
              <a:t>Основний текст, рівень 3</a:t>
            </a:r>
          </a:p>
          <a:p>
            <a:pPr lvl="3"/>
            <a:r>
              <a:t>Основний текст, рівень 4</a:t>
            </a:r>
          </a:p>
          <a:p>
            <a:pPr lvl="4"/>
            <a:r>
              <a:t>Основний текст, рівень 5</a:t>
            </a:r>
          </a:p>
        </p:txBody>
      </p:sp>
      <p:sp>
        <p:nvSpPr>
          <p:cNvPr id="456" name="Номер слайда"/>
          <p:cNvSpPr txBox="1">
            <a:spLocks noGrp="1"/>
          </p:cNvSpPr>
          <p:nvPr>
            <p:ph type="sldNum" sz="quarter" idx="2"/>
          </p:nvPr>
        </p:nvSpPr>
        <p:spPr>
          <a:xfrm>
            <a:off x="11080144" y="6406785"/>
            <a:ext cx="273657" cy="264255"/>
          </a:xfrm>
          <a:prstGeom prst="rect">
            <a:avLst/>
          </a:prstGeom>
        </p:spPr>
        <p:txBody>
          <a:bodyPr/>
          <a:lstStyle/>
          <a:p>
            <a:fld id="{86CB4B4D-7CA3-9044-876B-883B54F8677D}" type="slidenum">
              <a:rPr/>
              <a:t>‹#›</a:t>
            </a:fld>
            <a:endParaRPr/>
          </a:p>
        </p:txBody>
      </p:sp>
      <p:sp>
        <p:nvSpPr>
          <p:cNvPr id="457"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458" name="Text Placeholder 10"/>
          <p:cNvSpPr>
            <a:spLocks noGrp="1"/>
          </p:cNvSpPr>
          <p:nvPr>
            <p:ph type="body" sz="quarter" idx="2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stStyle>
          <a:p>
            <a:r>
              <a:t>Розділ</a:t>
            </a:r>
          </a:p>
        </p:txBody>
      </p:sp>
      <p:sp>
        <p:nvSpPr>
          <p:cNvPr id="459" name="Text Placeholder 10"/>
          <p:cNvSpPr>
            <a:spLocks noGrp="1"/>
          </p:cNvSpPr>
          <p:nvPr>
            <p:ph type="body" sz="quarter" idx="22" hasCustomPrompt="1"/>
          </p:nvPr>
        </p:nvSpPr>
        <p:spPr>
          <a:xfrm>
            <a:off x="407987" y="1772920"/>
            <a:ext cx="2880718" cy="863993"/>
          </a:xfrm>
          <a:prstGeom prst="rect">
            <a:avLst/>
          </a:prstGeom>
        </p:spPr>
        <p:txBody>
          <a:bodyPr/>
          <a:lstStyle>
            <a:lvl1pPr marL="0" indent="0">
              <a:lnSpc>
                <a:spcPct val="100000"/>
              </a:lnSpc>
              <a:buSzTx/>
              <a:buFontTx/>
              <a:buNone/>
              <a:defRPr sz="2400" b="1">
                <a:solidFill>
                  <a:srgbClr val="0040BE"/>
                </a:solidFill>
              </a:defRPr>
            </a:lvl1pPr>
          </a:lstStyle>
          <a:p>
            <a:r>
              <a:t>Заголовок блоку</a:t>
            </a:r>
          </a:p>
        </p:txBody>
      </p:sp>
      <p:sp>
        <p:nvSpPr>
          <p:cNvPr id="460" name="Text Placeholder 10"/>
          <p:cNvSpPr>
            <a:spLocks noGrp="1"/>
          </p:cNvSpPr>
          <p:nvPr>
            <p:ph type="body" sz="quarter" idx="23" hasCustomPrompt="1"/>
          </p:nvPr>
        </p:nvSpPr>
        <p:spPr>
          <a:xfrm>
            <a:off x="4507160" y="1772920"/>
            <a:ext cx="2880718" cy="863993"/>
          </a:xfrm>
          <a:prstGeom prst="rect">
            <a:avLst/>
          </a:prstGeom>
        </p:spPr>
        <p:txBody>
          <a:bodyPr/>
          <a:lstStyle>
            <a:lvl1pPr marL="0" indent="0">
              <a:lnSpc>
                <a:spcPct val="100000"/>
              </a:lnSpc>
              <a:buSzTx/>
              <a:buFontTx/>
              <a:buNone/>
              <a:defRPr sz="2400" b="1">
                <a:solidFill>
                  <a:srgbClr val="0040BE"/>
                </a:solidFill>
              </a:defRPr>
            </a:lvl1pPr>
          </a:lstStyle>
          <a:p>
            <a:r>
              <a:t>Заголовок блоку</a:t>
            </a:r>
          </a:p>
        </p:txBody>
      </p:sp>
      <p:sp>
        <p:nvSpPr>
          <p:cNvPr id="461" name="Text Placeholder 10"/>
          <p:cNvSpPr>
            <a:spLocks noGrp="1"/>
          </p:cNvSpPr>
          <p:nvPr>
            <p:ph type="body" sz="quarter" idx="24" hasCustomPrompt="1"/>
          </p:nvPr>
        </p:nvSpPr>
        <p:spPr>
          <a:xfrm>
            <a:off x="8544272" y="1772920"/>
            <a:ext cx="2880718" cy="863993"/>
          </a:xfrm>
          <a:prstGeom prst="rect">
            <a:avLst/>
          </a:prstGeom>
        </p:spPr>
        <p:txBody>
          <a:bodyPr/>
          <a:lstStyle>
            <a:lvl1pPr marL="0" indent="0">
              <a:buSzTx/>
              <a:buFontTx/>
              <a:buNone/>
              <a:defRPr sz="2400" b="1">
                <a:solidFill>
                  <a:srgbClr val="0040BE"/>
                </a:solidFill>
              </a:defRPr>
            </a:lvl1pPr>
          </a:lstStyle>
          <a:p>
            <a:r>
              <a:t>Заголовок блоку</a:t>
            </a: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7_Title and Content">
    <p:spTree>
      <p:nvGrpSpPr>
        <p:cNvPr id="1" name=""/>
        <p:cNvGrpSpPr/>
        <p:nvPr/>
      </p:nvGrpSpPr>
      <p:grpSpPr>
        <a:xfrm>
          <a:off x="0" y="0"/>
          <a:ext cx="0" cy="0"/>
          <a:chOff x="0" y="0"/>
          <a:chExt cx="0" cy="0"/>
        </a:xfrm>
      </p:grpSpPr>
      <p:pic>
        <p:nvPicPr>
          <p:cNvPr id="468"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469" name="Rectangles 19"/>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470"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471"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472"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473"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8_Title and Content">
    <p:spTree>
      <p:nvGrpSpPr>
        <p:cNvPr id="1" name=""/>
        <p:cNvGrpSpPr/>
        <p:nvPr/>
      </p:nvGrpSpPr>
      <p:grpSpPr>
        <a:xfrm>
          <a:off x="0" y="0"/>
          <a:ext cx="0" cy="0"/>
          <a:chOff x="0" y="0"/>
          <a:chExt cx="0" cy="0"/>
        </a:xfrm>
      </p:grpSpPr>
      <p:pic>
        <p:nvPicPr>
          <p:cNvPr id="480"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481"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482"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483"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484"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485"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pic>
        <p:nvPicPr>
          <p:cNvPr id="44"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45" name="Rectangles 19"/>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46"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47" name="Основний текст, рівень 1…"/>
          <p:cNvSpPr txBox="1">
            <a:spLocks noGrp="1"/>
          </p:cNvSpPr>
          <p:nvPr>
            <p:ph type="body" sz="quarter" idx="1" hasCustomPrompt="1"/>
          </p:nvPr>
        </p:nvSpPr>
        <p:spPr>
          <a:xfrm>
            <a:off x="407987" y="2924943"/>
            <a:ext cx="3173413" cy="3252020"/>
          </a:xfrm>
          <a:prstGeom prst="rect">
            <a:avLst/>
          </a:prstGeom>
        </p:spPr>
        <p:txBody>
          <a:bodyPr/>
          <a:lstStyle>
            <a:lvl1pPr marL="285750" indent="-285750">
              <a:buClr>
                <a:srgbClr val="0040BE"/>
              </a:buClr>
              <a:buSzPct val="120000"/>
              <a:buFontTx/>
              <a:buChar char="▪"/>
              <a:defRPr sz="1400"/>
            </a:lvl1pPr>
            <a:lvl2pPr marL="742950" indent="-285750">
              <a:buClr>
                <a:srgbClr val="0040BE"/>
              </a:buClr>
              <a:buSzPct val="120000"/>
              <a:buFontTx/>
              <a:buChar char="▪"/>
              <a:defRPr sz="1400"/>
            </a:lvl2pPr>
            <a:lvl3pPr marL="1200150" indent="-285750">
              <a:buClr>
                <a:srgbClr val="0040BE"/>
              </a:buClr>
              <a:buSzPct val="120000"/>
              <a:buFontTx/>
              <a:buChar char="▪"/>
              <a:defRPr sz="1400"/>
            </a:lvl3pPr>
            <a:lvl4pPr marL="1657350" indent="-285750">
              <a:buClr>
                <a:srgbClr val="0040BE"/>
              </a:buClr>
              <a:buSzPct val="120000"/>
              <a:buFontTx/>
              <a:buChar char="▪"/>
              <a:defRPr sz="1400"/>
            </a:lvl4pPr>
            <a:lvl5pPr marL="2114550" indent="-285750">
              <a:buClr>
                <a:srgbClr val="0040BE"/>
              </a:buClr>
              <a:buSzPct val="120000"/>
              <a:buFontTx/>
              <a:buChar char="▪"/>
              <a:defRPr sz="1400"/>
            </a:lvl5pPr>
          </a:lstStyle>
          <a:p>
            <a:r>
              <a:t>Основний текст, рівень 1</a:t>
            </a:r>
          </a:p>
          <a:p>
            <a:pPr lvl="1"/>
            <a:r>
              <a:t>Основний текст, рівень 2</a:t>
            </a:r>
          </a:p>
          <a:p>
            <a:pPr lvl="2"/>
            <a:r>
              <a:t>Основний текст, рівень 3</a:t>
            </a:r>
          </a:p>
          <a:p>
            <a:pPr lvl="3"/>
            <a:r>
              <a:t>Основний текст, рівень 4</a:t>
            </a:r>
          </a:p>
          <a:p>
            <a:pPr lvl="4"/>
            <a:r>
              <a:t>Основний текст, рівень 5</a:t>
            </a:r>
          </a:p>
        </p:txBody>
      </p:sp>
      <p:sp>
        <p:nvSpPr>
          <p:cNvPr id="48" name="Номер слайда"/>
          <p:cNvSpPr txBox="1">
            <a:spLocks noGrp="1"/>
          </p:cNvSpPr>
          <p:nvPr>
            <p:ph type="sldNum" sz="quarter" idx="2"/>
          </p:nvPr>
        </p:nvSpPr>
        <p:spPr>
          <a:xfrm>
            <a:off x="11080144" y="6406785"/>
            <a:ext cx="273657" cy="264255"/>
          </a:xfrm>
          <a:prstGeom prst="rect">
            <a:avLst/>
          </a:prstGeom>
        </p:spPr>
        <p:txBody>
          <a:bodyPr/>
          <a:lstStyle/>
          <a:p>
            <a:fld id="{86CB4B4D-7CA3-9044-876B-883B54F8677D}" type="slidenum">
              <a:rPr/>
              <a:t>‹#›</a:t>
            </a:fld>
            <a:endParaRPr/>
          </a:p>
        </p:txBody>
      </p:sp>
      <p:sp>
        <p:nvSpPr>
          <p:cNvPr id="49"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50" name="Text Placeholder 10"/>
          <p:cNvSpPr>
            <a:spLocks noGrp="1"/>
          </p:cNvSpPr>
          <p:nvPr>
            <p:ph type="body" sz="quarter" idx="2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stStyle>
          <a:p>
            <a:r>
              <a:t>Розділ</a:t>
            </a:r>
          </a:p>
        </p:txBody>
      </p:sp>
      <p:sp>
        <p:nvSpPr>
          <p:cNvPr id="51" name="Text Placeholder 10"/>
          <p:cNvSpPr>
            <a:spLocks noGrp="1"/>
          </p:cNvSpPr>
          <p:nvPr>
            <p:ph type="body" sz="quarter" idx="22" hasCustomPrompt="1"/>
          </p:nvPr>
        </p:nvSpPr>
        <p:spPr>
          <a:xfrm>
            <a:off x="407987" y="1772920"/>
            <a:ext cx="2880718" cy="863993"/>
          </a:xfrm>
          <a:prstGeom prst="rect">
            <a:avLst/>
          </a:prstGeom>
        </p:spPr>
        <p:txBody>
          <a:bodyPr/>
          <a:lstStyle>
            <a:lvl1pPr marL="0" indent="0">
              <a:lnSpc>
                <a:spcPct val="100000"/>
              </a:lnSpc>
              <a:buSzTx/>
              <a:buFontTx/>
              <a:buNone/>
              <a:defRPr sz="2400" b="1">
                <a:solidFill>
                  <a:srgbClr val="0040BE"/>
                </a:solidFill>
              </a:defRPr>
            </a:lvl1pPr>
          </a:lstStyle>
          <a:p>
            <a:r>
              <a:t>Заголовок блоку</a:t>
            </a:r>
          </a:p>
        </p:txBody>
      </p:sp>
      <p:sp>
        <p:nvSpPr>
          <p:cNvPr id="52" name="Text Placeholder 10"/>
          <p:cNvSpPr>
            <a:spLocks noGrp="1"/>
          </p:cNvSpPr>
          <p:nvPr>
            <p:ph type="body" sz="quarter" idx="23" hasCustomPrompt="1"/>
          </p:nvPr>
        </p:nvSpPr>
        <p:spPr>
          <a:xfrm>
            <a:off x="4507160" y="1772920"/>
            <a:ext cx="2880718" cy="863993"/>
          </a:xfrm>
          <a:prstGeom prst="rect">
            <a:avLst/>
          </a:prstGeom>
        </p:spPr>
        <p:txBody>
          <a:bodyPr/>
          <a:lstStyle>
            <a:lvl1pPr marL="0" indent="0">
              <a:lnSpc>
                <a:spcPct val="100000"/>
              </a:lnSpc>
              <a:buSzTx/>
              <a:buFontTx/>
              <a:buNone/>
              <a:defRPr sz="2400" b="1">
                <a:solidFill>
                  <a:srgbClr val="0040BE"/>
                </a:solidFill>
              </a:defRPr>
            </a:lvl1pPr>
          </a:lstStyle>
          <a:p>
            <a:r>
              <a:t>Заголовок блоку</a:t>
            </a:r>
          </a:p>
        </p:txBody>
      </p:sp>
      <p:sp>
        <p:nvSpPr>
          <p:cNvPr id="53" name="Text Placeholder 10"/>
          <p:cNvSpPr>
            <a:spLocks noGrp="1"/>
          </p:cNvSpPr>
          <p:nvPr>
            <p:ph type="body" sz="quarter" idx="24" hasCustomPrompt="1"/>
          </p:nvPr>
        </p:nvSpPr>
        <p:spPr>
          <a:xfrm>
            <a:off x="8544272" y="1772920"/>
            <a:ext cx="2880718" cy="863993"/>
          </a:xfrm>
          <a:prstGeom prst="rect">
            <a:avLst/>
          </a:prstGeom>
        </p:spPr>
        <p:txBody>
          <a:bodyPr/>
          <a:lstStyle>
            <a:lvl1pPr marL="0" indent="0">
              <a:buSzTx/>
              <a:buFontTx/>
              <a:buNone/>
              <a:defRPr sz="2400" b="1">
                <a:solidFill>
                  <a:srgbClr val="0040BE"/>
                </a:solidFill>
              </a:defRPr>
            </a:lvl1pPr>
          </a:lstStyle>
          <a:p>
            <a:r>
              <a:t>Заголовок блоку</a:t>
            </a: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9_Title and Content">
    <p:spTree>
      <p:nvGrpSpPr>
        <p:cNvPr id="1" name=""/>
        <p:cNvGrpSpPr/>
        <p:nvPr/>
      </p:nvGrpSpPr>
      <p:grpSpPr>
        <a:xfrm>
          <a:off x="0" y="0"/>
          <a:ext cx="0" cy="0"/>
          <a:chOff x="0" y="0"/>
          <a:chExt cx="0" cy="0"/>
        </a:xfrm>
      </p:grpSpPr>
      <p:pic>
        <p:nvPicPr>
          <p:cNvPr id="492"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493"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494"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495" name="Номер слайда"/>
          <p:cNvSpPr txBox="1">
            <a:spLocks noGrp="1"/>
          </p:cNvSpPr>
          <p:nvPr>
            <p:ph type="sldNum" sz="quarter" idx="2"/>
          </p:nvPr>
        </p:nvSpPr>
        <p:spPr>
          <a:xfrm>
            <a:off x="11080144" y="6406785"/>
            <a:ext cx="273657" cy="264255"/>
          </a:xfrm>
          <a:prstGeom prst="rect">
            <a:avLst/>
          </a:prstGeom>
        </p:spPr>
        <p:txBody>
          <a:bodyPr/>
          <a:lstStyle/>
          <a:p>
            <a:fld id="{86CB4B4D-7CA3-9044-876B-883B54F8677D}" type="slidenum">
              <a:rPr/>
              <a:t>‹#›</a:t>
            </a:fld>
            <a:endParaRPr/>
          </a:p>
        </p:txBody>
      </p:sp>
      <p:sp>
        <p:nvSpPr>
          <p:cNvPr id="496"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497"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10_Title and Content">
    <p:spTree>
      <p:nvGrpSpPr>
        <p:cNvPr id="1" name=""/>
        <p:cNvGrpSpPr/>
        <p:nvPr/>
      </p:nvGrpSpPr>
      <p:grpSpPr>
        <a:xfrm>
          <a:off x="0" y="0"/>
          <a:ext cx="0" cy="0"/>
          <a:chOff x="0" y="0"/>
          <a:chExt cx="0" cy="0"/>
        </a:xfrm>
      </p:grpSpPr>
      <p:pic>
        <p:nvPicPr>
          <p:cNvPr id="504"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505"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506"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507"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508"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509" name="Picture Placeholder 8"/>
          <p:cNvSpPr>
            <a:spLocks noGrp="1"/>
          </p:cNvSpPr>
          <p:nvPr>
            <p:ph type="pic" sz="half" idx="21"/>
          </p:nvPr>
        </p:nvSpPr>
        <p:spPr>
          <a:xfrm>
            <a:off x="407987" y="1995488"/>
            <a:ext cx="5688014" cy="4181476"/>
          </a:xfrm>
          <a:prstGeom prst="rect">
            <a:avLst/>
          </a:prstGeom>
        </p:spPr>
        <p:txBody>
          <a:bodyPr lIns="91439" rIns="91439">
            <a:noAutofit/>
          </a:bodyPr>
          <a:lstStyle/>
          <a:p>
            <a:endParaRPr/>
          </a:p>
        </p:txBody>
      </p:sp>
      <p:sp>
        <p:nvSpPr>
          <p:cNvPr id="510" name="Text Placeholder 12"/>
          <p:cNvSpPr>
            <a:spLocks noGrp="1"/>
          </p:cNvSpPr>
          <p:nvPr>
            <p:ph type="body" sz="quarter" idx="22" hasCustomPrompt="1"/>
          </p:nvPr>
        </p:nvSpPr>
        <p:spPr>
          <a:xfrm>
            <a:off x="6566519" y="1995488"/>
            <a:ext cx="5361956" cy="711201"/>
          </a:xfrm>
          <a:prstGeom prst="rect">
            <a:avLst/>
          </a:prstGeom>
        </p:spPr>
        <p:txBody>
          <a:bodyPr/>
          <a:lstStyle>
            <a:lvl1pPr marL="0" indent="0">
              <a:buSzTx/>
              <a:buFontTx/>
              <a:buNone/>
              <a:defRPr sz="2400" b="1"/>
            </a:lvl1pPr>
          </a:lstStyle>
          <a:p>
            <a:r>
              <a:t>Заголовок</a:t>
            </a:r>
          </a:p>
        </p:txBody>
      </p:sp>
      <p:sp>
        <p:nvSpPr>
          <p:cNvPr id="511"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11_Title and Content">
    <p:spTree>
      <p:nvGrpSpPr>
        <p:cNvPr id="1" name=""/>
        <p:cNvGrpSpPr/>
        <p:nvPr/>
      </p:nvGrpSpPr>
      <p:grpSpPr>
        <a:xfrm>
          <a:off x="0" y="0"/>
          <a:ext cx="0" cy="0"/>
          <a:chOff x="0" y="0"/>
          <a:chExt cx="0" cy="0"/>
        </a:xfrm>
      </p:grpSpPr>
      <p:pic>
        <p:nvPicPr>
          <p:cNvPr id="518"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519"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520"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521"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522"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523" name="Picture Placeholder 8"/>
          <p:cNvSpPr>
            <a:spLocks noGrp="1"/>
          </p:cNvSpPr>
          <p:nvPr>
            <p:ph type="pic" sz="quarter" idx="21"/>
          </p:nvPr>
        </p:nvSpPr>
        <p:spPr>
          <a:xfrm>
            <a:off x="407987" y="1573212"/>
            <a:ext cx="3455765" cy="1855790"/>
          </a:xfrm>
          <a:prstGeom prst="rect">
            <a:avLst/>
          </a:prstGeom>
        </p:spPr>
        <p:txBody>
          <a:bodyPr lIns="91439" rIns="91439">
            <a:noAutofit/>
          </a:bodyPr>
          <a:lstStyle/>
          <a:p>
            <a:endParaRPr/>
          </a:p>
        </p:txBody>
      </p:sp>
      <p:sp>
        <p:nvSpPr>
          <p:cNvPr id="524" name="Text Placeholder 12"/>
          <p:cNvSpPr>
            <a:spLocks noGrp="1"/>
          </p:cNvSpPr>
          <p:nvPr>
            <p:ph type="body" sz="quarter" idx="22" hasCustomPrompt="1"/>
          </p:nvPr>
        </p:nvSpPr>
        <p:spPr>
          <a:xfrm>
            <a:off x="407988" y="3597276"/>
            <a:ext cx="3455765" cy="623813"/>
          </a:xfrm>
          <a:prstGeom prst="rect">
            <a:avLst/>
          </a:prstGeom>
        </p:spPr>
        <p:txBody>
          <a:bodyPr/>
          <a:lstStyle>
            <a:lvl1pPr marL="0" indent="0">
              <a:buSzTx/>
              <a:buFontTx/>
              <a:buNone/>
              <a:defRPr sz="1800" b="1"/>
            </a:lvl1pPr>
          </a:lstStyle>
          <a:p>
            <a:r>
              <a:t>Заголовок</a:t>
            </a:r>
          </a:p>
        </p:txBody>
      </p:sp>
      <p:sp>
        <p:nvSpPr>
          <p:cNvPr id="525" name="Picture Placeholder 8"/>
          <p:cNvSpPr>
            <a:spLocks noGrp="1"/>
          </p:cNvSpPr>
          <p:nvPr>
            <p:ph type="pic" sz="quarter" idx="23"/>
          </p:nvPr>
        </p:nvSpPr>
        <p:spPr>
          <a:xfrm>
            <a:off x="4376739" y="1573212"/>
            <a:ext cx="3455764" cy="1855790"/>
          </a:xfrm>
          <a:prstGeom prst="rect">
            <a:avLst/>
          </a:prstGeom>
        </p:spPr>
        <p:txBody>
          <a:bodyPr lIns="91439" rIns="91439">
            <a:noAutofit/>
          </a:bodyPr>
          <a:lstStyle/>
          <a:p>
            <a:endParaRPr/>
          </a:p>
        </p:txBody>
      </p:sp>
      <p:sp>
        <p:nvSpPr>
          <p:cNvPr id="526" name="Text Placeholder 12"/>
          <p:cNvSpPr>
            <a:spLocks noGrp="1"/>
          </p:cNvSpPr>
          <p:nvPr>
            <p:ph type="body" sz="quarter" idx="24" hasCustomPrompt="1"/>
          </p:nvPr>
        </p:nvSpPr>
        <p:spPr>
          <a:xfrm>
            <a:off x="4376739" y="3597276"/>
            <a:ext cx="3455764" cy="623813"/>
          </a:xfrm>
          <a:prstGeom prst="rect">
            <a:avLst/>
          </a:prstGeom>
        </p:spPr>
        <p:txBody>
          <a:bodyPr/>
          <a:lstStyle>
            <a:lvl1pPr marL="0" indent="0">
              <a:buSzTx/>
              <a:buFontTx/>
              <a:buNone/>
              <a:defRPr sz="1800" b="1"/>
            </a:lvl1pPr>
          </a:lstStyle>
          <a:p>
            <a:r>
              <a:t>Заголовок</a:t>
            </a:r>
          </a:p>
        </p:txBody>
      </p:sp>
      <p:sp>
        <p:nvSpPr>
          <p:cNvPr id="527" name="Picture Placeholder 8"/>
          <p:cNvSpPr>
            <a:spLocks noGrp="1"/>
          </p:cNvSpPr>
          <p:nvPr>
            <p:ph type="pic" sz="quarter" idx="25"/>
          </p:nvPr>
        </p:nvSpPr>
        <p:spPr>
          <a:xfrm>
            <a:off x="8400256" y="1573212"/>
            <a:ext cx="3455765" cy="1855789"/>
          </a:xfrm>
          <a:prstGeom prst="rect">
            <a:avLst/>
          </a:prstGeom>
        </p:spPr>
        <p:txBody>
          <a:bodyPr lIns="91439" rIns="91439">
            <a:noAutofit/>
          </a:bodyPr>
          <a:lstStyle/>
          <a:p>
            <a:endParaRPr/>
          </a:p>
        </p:txBody>
      </p:sp>
      <p:sp>
        <p:nvSpPr>
          <p:cNvPr id="528" name="Text Placeholder 12"/>
          <p:cNvSpPr>
            <a:spLocks noGrp="1"/>
          </p:cNvSpPr>
          <p:nvPr>
            <p:ph type="body" sz="quarter" idx="26" hasCustomPrompt="1"/>
          </p:nvPr>
        </p:nvSpPr>
        <p:spPr>
          <a:xfrm>
            <a:off x="8400256" y="3597274"/>
            <a:ext cx="3455765" cy="623814"/>
          </a:xfrm>
          <a:prstGeom prst="rect">
            <a:avLst/>
          </a:prstGeom>
        </p:spPr>
        <p:txBody>
          <a:bodyPr/>
          <a:lstStyle>
            <a:lvl1pPr marL="0" indent="0">
              <a:buSzTx/>
              <a:buFontTx/>
              <a:buNone/>
              <a:defRPr sz="1800" b="1"/>
            </a:lvl1pPr>
          </a:lstStyle>
          <a:p>
            <a:r>
              <a:t>Заголовок</a:t>
            </a:r>
          </a:p>
        </p:txBody>
      </p:sp>
      <p:sp>
        <p:nvSpPr>
          <p:cNvPr id="529"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12_Title and Content">
    <p:spTree>
      <p:nvGrpSpPr>
        <p:cNvPr id="1" name=""/>
        <p:cNvGrpSpPr/>
        <p:nvPr/>
      </p:nvGrpSpPr>
      <p:grpSpPr>
        <a:xfrm>
          <a:off x="0" y="0"/>
          <a:ext cx="0" cy="0"/>
          <a:chOff x="0" y="0"/>
          <a:chExt cx="0" cy="0"/>
        </a:xfrm>
      </p:grpSpPr>
      <p:pic>
        <p:nvPicPr>
          <p:cNvPr id="536"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537"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538"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539"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540"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541" name="Text Placeholder 12"/>
          <p:cNvSpPr>
            <a:spLocks noGrp="1"/>
          </p:cNvSpPr>
          <p:nvPr>
            <p:ph type="body" sz="quarter" idx="21" hasCustomPrompt="1"/>
          </p:nvPr>
        </p:nvSpPr>
        <p:spPr>
          <a:xfrm>
            <a:off x="407987" y="1988840"/>
            <a:ext cx="3455765" cy="623813"/>
          </a:xfrm>
          <a:prstGeom prst="rect">
            <a:avLst/>
          </a:prstGeom>
        </p:spPr>
        <p:txBody>
          <a:bodyPr/>
          <a:lstStyle>
            <a:lvl1pPr marL="0" indent="0">
              <a:buSzTx/>
              <a:buFontTx/>
              <a:buNone/>
              <a:defRPr sz="2000" b="1"/>
            </a:lvl1pPr>
          </a:lstStyle>
          <a:p>
            <a:r>
              <a:t>Заголовок</a:t>
            </a:r>
          </a:p>
        </p:txBody>
      </p:sp>
      <p:sp>
        <p:nvSpPr>
          <p:cNvPr id="542"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5_Title Slid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559" name="Picture 7" descr="Picture 7"/>
          <p:cNvPicPr>
            <a:picLocks noChangeAspect="1"/>
          </p:cNvPicPr>
          <p:nvPr/>
        </p:nvPicPr>
        <p:blipFill>
          <a:blip r:embed="rId3"/>
          <a:stretch>
            <a:fillRect/>
          </a:stretch>
        </p:blipFill>
        <p:spPr>
          <a:xfrm>
            <a:off x="11292205" y="287948"/>
            <a:ext cx="574041" cy="390526"/>
          </a:xfrm>
          <a:prstGeom prst="rect">
            <a:avLst/>
          </a:prstGeom>
          <a:ln w="12700">
            <a:miter lim="400000"/>
            <a:headEnd/>
            <a:tailEnd/>
          </a:ln>
        </p:spPr>
      </p:pic>
      <p:pic>
        <p:nvPicPr>
          <p:cNvPr id="560" name="Picture 3" descr="Picture 3"/>
          <p:cNvPicPr>
            <a:picLocks noChangeAspect="1"/>
          </p:cNvPicPr>
          <p:nvPr/>
        </p:nvPicPr>
        <p:blipFill>
          <a:blip r:embed="rId2"/>
          <a:stretch>
            <a:fillRect/>
          </a:stretch>
        </p:blipFill>
        <p:spPr>
          <a:xfrm>
            <a:off x="0" y="0"/>
            <a:ext cx="12192000" cy="6858000"/>
          </a:xfrm>
          <a:prstGeom prst="rect">
            <a:avLst/>
          </a:prstGeom>
          <a:ln w="12700">
            <a:miter lim="400000"/>
            <a:headEnd/>
            <a:tailEnd/>
          </a:ln>
        </p:spPr>
      </p:pic>
      <p:sp>
        <p:nvSpPr>
          <p:cNvPr id="561" name="Click to editMaster title style"/>
          <p:cNvSpPr txBox="1">
            <a:spLocks noGrp="1"/>
          </p:cNvSpPr>
          <p:nvPr>
            <p:ph type="title" hasCustomPrompt="1"/>
          </p:nvPr>
        </p:nvSpPr>
        <p:spPr>
          <a:xfrm>
            <a:off x="695959" y="4058137"/>
            <a:ext cx="5832089" cy="1548712"/>
          </a:xfrm>
          <a:prstGeom prst="rect">
            <a:avLst/>
          </a:prstGeom>
        </p:spPr>
        <p:txBody>
          <a:bodyPr anchor="t"/>
          <a:lstStyle>
            <a:lvl1pPr>
              <a:defRPr sz="4800"/>
            </a:lvl1pPr>
          </a:lstStyle>
          <a:p>
            <a:r>
              <a:t>Click to editMaster title style</a:t>
            </a:r>
          </a:p>
        </p:txBody>
      </p:sp>
      <p:sp>
        <p:nvSpPr>
          <p:cNvPr id="562" name="Основний текст, рівень 1…"/>
          <p:cNvSpPr txBox="1">
            <a:spLocks noGrp="1"/>
          </p:cNvSpPr>
          <p:nvPr>
            <p:ph type="body" sz="quarter" idx="1" hasCustomPrompt="1"/>
          </p:nvPr>
        </p:nvSpPr>
        <p:spPr>
          <a:xfrm>
            <a:off x="695959" y="2877263"/>
            <a:ext cx="5031106" cy="872491"/>
          </a:xfrm>
          <a:prstGeom prst="rect">
            <a:avLst/>
          </a:prstGeom>
        </p:spPr>
        <p:txBody>
          <a:bodyPr anchor="b"/>
          <a:lstStyle>
            <a:lvl1pPr marL="0" indent="0">
              <a:buSzTx/>
              <a:buFontTx/>
              <a:buNone/>
              <a:defRPr sz="2400" b="1">
                <a:solidFill>
                  <a:srgbClr val="7FD3FE"/>
                </a:solidFill>
              </a:defRPr>
            </a:lvl1pPr>
            <a:lvl2pPr marL="0" indent="457200">
              <a:buSzTx/>
              <a:buFontTx/>
              <a:buNone/>
              <a:defRPr sz="2400" b="1">
                <a:solidFill>
                  <a:srgbClr val="7FD3FE"/>
                </a:solidFill>
              </a:defRPr>
            </a:lvl2pPr>
            <a:lvl3pPr marL="0" indent="914400">
              <a:buSzTx/>
              <a:buFontTx/>
              <a:buNone/>
              <a:defRPr sz="2400" b="1">
                <a:solidFill>
                  <a:srgbClr val="7FD3FE"/>
                </a:solidFill>
              </a:defRPr>
            </a:lvl3pPr>
            <a:lvl4pPr marL="0" indent="1371600">
              <a:buSzTx/>
              <a:buFontTx/>
              <a:buNone/>
              <a:defRPr sz="2400" b="1">
                <a:solidFill>
                  <a:srgbClr val="7FD3FE"/>
                </a:solidFill>
              </a:defRPr>
            </a:lvl4pPr>
            <a:lvl5pPr marL="0" indent="1828800">
              <a:buSzTx/>
              <a:buFontTx/>
              <a:buNone/>
              <a:defRPr sz="2400" b="1">
                <a:solidFill>
                  <a:srgbClr val="7FD3FE"/>
                </a:solidFill>
              </a:defRPr>
            </a:lvl5pPr>
          </a:lstStyle>
          <a:p>
            <a:r>
              <a:t>Основний текст, рівень 1</a:t>
            </a:r>
          </a:p>
          <a:p>
            <a:pPr lvl="1"/>
            <a:r>
              <a:t>Основний текст, рівень 2</a:t>
            </a:r>
          </a:p>
          <a:p>
            <a:pPr lvl="2"/>
            <a:r>
              <a:t>Основний текст, рівень 3</a:t>
            </a:r>
          </a:p>
          <a:p>
            <a:pPr lvl="3"/>
            <a:r>
              <a:t>Основний текст, рівень 4</a:t>
            </a:r>
          </a:p>
          <a:p>
            <a:pPr lvl="4"/>
            <a:r>
              <a:t>Основний текст, рівень 5</a:t>
            </a:r>
          </a:p>
        </p:txBody>
      </p:sp>
      <p:sp>
        <p:nvSpPr>
          <p:cNvPr id="563"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6_Title Slide">
    <p:spTree>
      <p:nvGrpSpPr>
        <p:cNvPr id="1" name=""/>
        <p:cNvGrpSpPr/>
        <p:nvPr/>
      </p:nvGrpSpPr>
      <p:grpSpPr>
        <a:xfrm>
          <a:off x="0" y="0"/>
          <a:ext cx="0" cy="0"/>
          <a:chOff x="0" y="0"/>
          <a:chExt cx="0" cy="0"/>
        </a:xfrm>
      </p:grpSpPr>
      <p:pic>
        <p:nvPicPr>
          <p:cNvPr id="570"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pic>
        <p:nvPicPr>
          <p:cNvPr id="571" name="Picture 5" descr="Picture 5"/>
          <p:cNvPicPr>
            <a:picLocks noChangeAspect="1"/>
          </p:cNvPicPr>
          <p:nvPr/>
        </p:nvPicPr>
        <p:blipFill>
          <a:blip r:embed="rId3"/>
          <a:stretch>
            <a:fillRect/>
          </a:stretch>
        </p:blipFill>
        <p:spPr>
          <a:xfrm>
            <a:off x="0" y="0"/>
            <a:ext cx="12192000" cy="6858000"/>
          </a:xfrm>
          <a:prstGeom prst="rect">
            <a:avLst/>
          </a:prstGeom>
          <a:ln w="12700">
            <a:miter lim="400000"/>
            <a:headEnd/>
            <a:tailEnd/>
          </a:ln>
        </p:spPr>
      </p:pic>
      <p:pic>
        <p:nvPicPr>
          <p:cNvPr id="572" name="Picture 2" descr="Picture 2"/>
          <p:cNvPicPr>
            <a:picLocks noChangeAspect="1"/>
          </p:cNvPicPr>
          <p:nvPr/>
        </p:nvPicPr>
        <p:blipFill>
          <a:blip r:embed="rId4"/>
          <a:stretch>
            <a:fillRect/>
          </a:stretch>
        </p:blipFill>
        <p:spPr>
          <a:xfrm>
            <a:off x="635" y="-27306"/>
            <a:ext cx="12192001" cy="6858001"/>
          </a:xfrm>
          <a:prstGeom prst="rect">
            <a:avLst/>
          </a:prstGeom>
          <a:ln w="12700">
            <a:miter lim="400000"/>
            <a:headEnd/>
            <a:tailEnd/>
          </a:ln>
        </p:spPr>
      </p:pic>
      <p:sp>
        <p:nvSpPr>
          <p:cNvPr id="573" name="Назва новогорозділу"/>
          <p:cNvSpPr txBox="1">
            <a:spLocks noGrp="1"/>
          </p:cNvSpPr>
          <p:nvPr>
            <p:ph type="title" hasCustomPrompt="1"/>
          </p:nvPr>
        </p:nvSpPr>
        <p:spPr>
          <a:xfrm>
            <a:off x="5879975" y="2654643"/>
            <a:ext cx="5832089" cy="1548712"/>
          </a:xfrm>
          <a:prstGeom prst="rect">
            <a:avLst/>
          </a:prstGeom>
        </p:spPr>
        <p:txBody>
          <a:bodyPr anchor="t"/>
          <a:lstStyle>
            <a:lvl1pPr>
              <a:defRPr sz="4800"/>
            </a:lvl1pPr>
          </a:lstStyle>
          <a:p>
            <a:r>
              <a:t>Назва новогорозділу</a:t>
            </a:r>
          </a:p>
        </p:txBody>
      </p:sp>
      <p:sp>
        <p:nvSpPr>
          <p:cNvPr id="574"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581"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pic>
        <p:nvPicPr>
          <p:cNvPr id="588"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589" name="Rectangles 19"/>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590"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591" name="Основний текст, рівень 1…"/>
          <p:cNvSpPr txBox="1">
            <a:spLocks noGrp="1"/>
          </p:cNvSpPr>
          <p:nvPr>
            <p:ph type="body" sz="quarter" idx="1" hasCustomPrompt="1"/>
          </p:nvPr>
        </p:nvSpPr>
        <p:spPr>
          <a:xfrm>
            <a:off x="407987" y="2924943"/>
            <a:ext cx="3173413" cy="3252020"/>
          </a:xfrm>
          <a:prstGeom prst="rect">
            <a:avLst/>
          </a:prstGeom>
        </p:spPr>
        <p:txBody>
          <a:bodyPr/>
          <a:lstStyle>
            <a:lvl1pPr marL="285750" indent="-285750">
              <a:buClr>
                <a:srgbClr val="0040BE"/>
              </a:buClr>
              <a:buSzPct val="120000"/>
              <a:buFontTx/>
              <a:buChar char="▪"/>
              <a:defRPr sz="1400"/>
            </a:lvl1pPr>
            <a:lvl2pPr marL="742950" indent="-285750">
              <a:buClr>
                <a:srgbClr val="0040BE"/>
              </a:buClr>
              <a:buSzPct val="120000"/>
              <a:buFontTx/>
              <a:buChar char="▪"/>
              <a:defRPr sz="1400"/>
            </a:lvl2pPr>
            <a:lvl3pPr marL="1200150" indent="-285750">
              <a:buClr>
                <a:srgbClr val="0040BE"/>
              </a:buClr>
              <a:buSzPct val="120000"/>
              <a:buFontTx/>
              <a:buChar char="▪"/>
              <a:defRPr sz="1400"/>
            </a:lvl3pPr>
            <a:lvl4pPr marL="1657350" indent="-285750">
              <a:buClr>
                <a:srgbClr val="0040BE"/>
              </a:buClr>
              <a:buSzPct val="120000"/>
              <a:buFontTx/>
              <a:buChar char="▪"/>
              <a:defRPr sz="1400"/>
            </a:lvl4pPr>
            <a:lvl5pPr marL="2114550" indent="-285750">
              <a:buClr>
                <a:srgbClr val="0040BE"/>
              </a:buClr>
              <a:buSzPct val="120000"/>
              <a:buFontTx/>
              <a:buChar char="▪"/>
              <a:defRPr sz="1400"/>
            </a:lvl5pPr>
          </a:lstStyle>
          <a:p>
            <a:r>
              <a:t>Основний текст, рівень 1</a:t>
            </a:r>
          </a:p>
          <a:p>
            <a:pPr lvl="1"/>
            <a:r>
              <a:t>Основний текст, рівень 2</a:t>
            </a:r>
          </a:p>
          <a:p>
            <a:pPr lvl="2"/>
            <a:r>
              <a:t>Основний текст, рівень 3</a:t>
            </a:r>
          </a:p>
          <a:p>
            <a:pPr lvl="3"/>
            <a:r>
              <a:t>Основний текст, рівень 4</a:t>
            </a:r>
          </a:p>
          <a:p>
            <a:pPr lvl="4"/>
            <a:r>
              <a:t>Основний текст, рівень 5</a:t>
            </a:r>
          </a:p>
        </p:txBody>
      </p:sp>
      <p:sp>
        <p:nvSpPr>
          <p:cNvPr id="592" name="Номер слайда"/>
          <p:cNvSpPr txBox="1">
            <a:spLocks noGrp="1"/>
          </p:cNvSpPr>
          <p:nvPr>
            <p:ph type="sldNum" sz="quarter" idx="2"/>
          </p:nvPr>
        </p:nvSpPr>
        <p:spPr>
          <a:xfrm>
            <a:off x="11080144" y="6406785"/>
            <a:ext cx="273657" cy="264255"/>
          </a:xfrm>
          <a:prstGeom prst="rect">
            <a:avLst/>
          </a:prstGeom>
        </p:spPr>
        <p:txBody>
          <a:bodyPr/>
          <a:lstStyle/>
          <a:p>
            <a:fld id="{86CB4B4D-7CA3-9044-876B-883B54F8677D}" type="slidenum">
              <a:rPr/>
              <a:t>‹#›</a:t>
            </a:fld>
            <a:endParaRPr/>
          </a:p>
        </p:txBody>
      </p:sp>
      <p:sp>
        <p:nvSpPr>
          <p:cNvPr id="593"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594" name="Text Placeholder 10"/>
          <p:cNvSpPr>
            <a:spLocks noGrp="1"/>
          </p:cNvSpPr>
          <p:nvPr>
            <p:ph type="body" sz="quarter" idx="2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stStyle>
          <a:p>
            <a:r>
              <a:t>Розділ</a:t>
            </a:r>
          </a:p>
        </p:txBody>
      </p:sp>
      <p:sp>
        <p:nvSpPr>
          <p:cNvPr id="595" name="Text Placeholder 10"/>
          <p:cNvSpPr>
            <a:spLocks noGrp="1"/>
          </p:cNvSpPr>
          <p:nvPr>
            <p:ph type="body" sz="quarter" idx="22" hasCustomPrompt="1"/>
          </p:nvPr>
        </p:nvSpPr>
        <p:spPr>
          <a:xfrm>
            <a:off x="407987" y="1772920"/>
            <a:ext cx="2880718" cy="863993"/>
          </a:xfrm>
          <a:prstGeom prst="rect">
            <a:avLst/>
          </a:prstGeom>
        </p:spPr>
        <p:txBody>
          <a:bodyPr/>
          <a:lstStyle>
            <a:lvl1pPr marL="0" indent="0">
              <a:lnSpc>
                <a:spcPct val="100000"/>
              </a:lnSpc>
              <a:buSzTx/>
              <a:buFontTx/>
              <a:buNone/>
              <a:defRPr sz="2400" b="1">
                <a:solidFill>
                  <a:srgbClr val="0040BE"/>
                </a:solidFill>
              </a:defRPr>
            </a:lvl1pPr>
          </a:lstStyle>
          <a:p>
            <a:r>
              <a:t>Заголовок блоку</a:t>
            </a:r>
          </a:p>
        </p:txBody>
      </p:sp>
      <p:sp>
        <p:nvSpPr>
          <p:cNvPr id="596" name="Text Placeholder 10"/>
          <p:cNvSpPr>
            <a:spLocks noGrp="1"/>
          </p:cNvSpPr>
          <p:nvPr>
            <p:ph type="body" sz="quarter" idx="23" hasCustomPrompt="1"/>
          </p:nvPr>
        </p:nvSpPr>
        <p:spPr>
          <a:xfrm>
            <a:off x="4507160" y="1772920"/>
            <a:ext cx="2880718" cy="863993"/>
          </a:xfrm>
          <a:prstGeom prst="rect">
            <a:avLst/>
          </a:prstGeom>
        </p:spPr>
        <p:txBody>
          <a:bodyPr/>
          <a:lstStyle>
            <a:lvl1pPr marL="0" indent="0">
              <a:lnSpc>
                <a:spcPct val="100000"/>
              </a:lnSpc>
              <a:buSzTx/>
              <a:buFontTx/>
              <a:buNone/>
              <a:defRPr sz="2400" b="1">
                <a:solidFill>
                  <a:srgbClr val="0040BE"/>
                </a:solidFill>
              </a:defRPr>
            </a:lvl1pPr>
          </a:lstStyle>
          <a:p>
            <a:r>
              <a:t>Заголовок блоку</a:t>
            </a:r>
          </a:p>
        </p:txBody>
      </p:sp>
      <p:sp>
        <p:nvSpPr>
          <p:cNvPr id="597" name="Text Placeholder 10"/>
          <p:cNvSpPr>
            <a:spLocks noGrp="1"/>
          </p:cNvSpPr>
          <p:nvPr>
            <p:ph type="body" sz="quarter" idx="24" hasCustomPrompt="1"/>
          </p:nvPr>
        </p:nvSpPr>
        <p:spPr>
          <a:xfrm>
            <a:off x="8544272" y="1772920"/>
            <a:ext cx="2880718" cy="863993"/>
          </a:xfrm>
          <a:prstGeom prst="rect">
            <a:avLst/>
          </a:prstGeom>
        </p:spPr>
        <p:txBody>
          <a:bodyPr/>
          <a:lstStyle>
            <a:lvl1pPr marL="0" indent="0">
              <a:buSzTx/>
              <a:buFontTx/>
              <a:buNone/>
              <a:defRPr sz="2400" b="1">
                <a:solidFill>
                  <a:srgbClr val="0040BE"/>
                </a:solidFill>
              </a:defRPr>
            </a:lvl1pPr>
          </a:lstStyle>
          <a:p>
            <a:r>
              <a:t>Заголовок блоку</a:t>
            </a: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7_Title and Content">
    <p:spTree>
      <p:nvGrpSpPr>
        <p:cNvPr id="1" name=""/>
        <p:cNvGrpSpPr/>
        <p:nvPr/>
      </p:nvGrpSpPr>
      <p:grpSpPr>
        <a:xfrm>
          <a:off x="0" y="0"/>
          <a:ext cx="0" cy="0"/>
          <a:chOff x="0" y="0"/>
          <a:chExt cx="0" cy="0"/>
        </a:xfrm>
      </p:grpSpPr>
      <p:pic>
        <p:nvPicPr>
          <p:cNvPr id="604"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605" name="Rectangles 19"/>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606"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607"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608"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609"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8_Title and Content">
    <p:spTree>
      <p:nvGrpSpPr>
        <p:cNvPr id="1" name=""/>
        <p:cNvGrpSpPr/>
        <p:nvPr/>
      </p:nvGrpSpPr>
      <p:grpSpPr>
        <a:xfrm>
          <a:off x="0" y="0"/>
          <a:ext cx="0" cy="0"/>
          <a:chOff x="0" y="0"/>
          <a:chExt cx="0" cy="0"/>
        </a:xfrm>
      </p:grpSpPr>
      <p:pic>
        <p:nvPicPr>
          <p:cNvPr id="616"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617"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618"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619"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620"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621"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7_Title and Content">
    <p:spTree>
      <p:nvGrpSpPr>
        <p:cNvPr id="1" name=""/>
        <p:cNvGrpSpPr/>
        <p:nvPr/>
      </p:nvGrpSpPr>
      <p:grpSpPr>
        <a:xfrm>
          <a:off x="0" y="0"/>
          <a:ext cx="0" cy="0"/>
          <a:chOff x="0" y="0"/>
          <a:chExt cx="0" cy="0"/>
        </a:xfrm>
      </p:grpSpPr>
      <p:pic>
        <p:nvPicPr>
          <p:cNvPr id="60"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61" name="Rectangles 19"/>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62"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63"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64"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65"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9_Title and Content">
    <p:spTree>
      <p:nvGrpSpPr>
        <p:cNvPr id="1" name=""/>
        <p:cNvGrpSpPr/>
        <p:nvPr/>
      </p:nvGrpSpPr>
      <p:grpSpPr>
        <a:xfrm>
          <a:off x="0" y="0"/>
          <a:ext cx="0" cy="0"/>
          <a:chOff x="0" y="0"/>
          <a:chExt cx="0" cy="0"/>
        </a:xfrm>
      </p:grpSpPr>
      <p:pic>
        <p:nvPicPr>
          <p:cNvPr id="628"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629"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630"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631" name="Номер слайда"/>
          <p:cNvSpPr txBox="1">
            <a:spLocks noGrp="1"/>
          </p:cNvSpPr>
          <p:nvPr>
            <p:ph type="sldNum" sz="quarter" idx="2"/>
          </p:nvPr>
        </p:nvSpPr>
        <p:spPr>
          <a:xfrm>
            <a:off x="11080144" y="6406785"/>
            <a:ext cx="273657" cy="264255"/>
          </a:xfrm>
          <a:prstGeom prst="rect">
            <a:avLst/>
          </a:prstGeom>
        </p:spPr>
        <p:txBody>
          <a:bodyPr/>
          <a:lstStyle/>
          <a:p>
            <a:fld id="{86CB4B4D-7CA3-9044-876B-883B54F8677D}" type="slidenum">
              <a:rPr/>
              <a:t>‹#›</a:t>
            </a:fld>
            <a:endParaRPr/>
          </a:p>
        </p:txBody>
      </p:sp>
      <p:sp>
        <p:nvSpPr>
          <p:cNvPr id="632"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633"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10_Title and Content">
    <p:spTree>
      <p:nvGrpSpPr>
        <p:cNvPr id="1" name=""/>
        <p:cNvGrpSpPr/>
        <p:nvPr/>
      </p:nvGrpSpPr>
      <p:grpSpPr>
        <a:xfrm>
          <a:off x="0" y="0"/>
          <a:ext cx="0" cy="0"/>
          <a:chOff x="0" y="0"/>
          <a:chExt cx="0" cy="0"/>
        </a:xfrm>
      </p:grpSpPr>
      <p:pic>
        <p:nvPicPr>
          <p:cNvPr id="640"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641"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642"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643"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644"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645" name="Picture Placeholder 8"/>
          <p:cNvSpPr>
            <a:spLocks noGrp="1"/>
          </p:cNvSpPr>
          <p:nvPr>
            <p:ph type="pic" sz="half" idx="21"/>
          </p:nvPr>
        </p:nvSpPr>
        <p:spPr>
          <a:xfrm>
            <a:off x="407987" y="1995488"/>
            <a:ext cx="5688014" cy="4181476"/>
          </a:xfrm>
          <a:prstGeom prst="rect">
            <a:avLst/>
          </a:prstGeom>
        </p:spPr>
        <p:txBody>
          <a:bodyPr lIns="91439" rIns="91439">
            <a:noAutofit/>
          </a:bodyPr>
          <a:lstStyle/>
          <a:p>
            <a:endParaRPr/>
          </a:p>
        </p:txBody>
      </p:sp>
      <p:sp>
        <p:nvSpPr>
          <p:cNvPr id="646" name="Text Placeholder 12"/>
          <p:cNvSpPr>
            <a:spLocks noGrp="1"/>
          </p:cNvSpPr>
          <p:nvPr>
            <p:ph type="body" sz="quarter" idx="22" hasCustomPrompt="1"/>
          </p:nvPr>
        </p:nvSpPr>
        <p:spPr>
          <a:xfrm>
            <a:off x="6566519" y="1995488"/>
            <a:ext cx="5361956" cy="711201"/>
          </a:xfrm>
          <a:prstGeom prst="rect">
            <a:avLst/>
          </a:prstGeom>
        </p:spPr>
        <p:txBody>
          <a:bodyPr/>
          <a:lstStyle>
            <a:lvl1pPr marL="0" indent="0">
              <a:buSzTx/>
              <a:buFontTx/>
              <a:buNone/>
              <a:defRPr sz="2400" b="1"/>
            </a:lvl1pPr>
          </a:lstStyle>
          <a:p>
            <a:r>
              <a:t>Заголовок</a:t>
            </a:r>
          </a:p>
        </p:txBody>
      </p:sp>
      <p:sp>
        <p:nvSpPr>
          <p:cNvPr id="647"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11_Title and Content">
    <p:spTree>
      <p:nvGrpSpPr>
        <p:cNvPr id="1" name=""/>
        <p:cNvGrpSpPr/>
        <p:nvPr/>
      </p:nvGrpSpPr>
      <p:grpSpPr>
        <a:xfrm>
          <a:off x="0" y="0"/>
          <a:ext cx="0" cy="0"/>
          <a:chOff x="0" y="0"/>
          <a:chExt cx="0" cy="0"/>
        </a:xfrm>
      </p:grpSpPr>
      <p:pic>
        <p:nvPicPr>
          <p:cNvPr id="654"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655"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656"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657"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658"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659" name="Picture Placeholder 8"/>
          <p:cNvSpPr>
            <a:spLocks noGrp="1"/>
          </p:cNvSpPr>
          <p:nvPr>
            <p:ph type="pic" sz="quarter" idx="21"/>
          </p:nvPr>
        </p:nvSpPr>
        <p:spPr>
          <a:xfrm>
            <a:off x="407987" y="1573212"/>
            <a:ext cx="3455765" cy="1855790"/>
          </a:xfrm>
          <a:prstGeom prst="rect">
            <a:avLst/>
          </a:prstGeom>
        </p:spPr>
        <p:txBody>
          <a:bodyPr lIns="91439" rIns="91439">
            <a:noAutofit/>
          </a:bodyPr>
          <a:lstStyle/>
          <a:p>
            <a:endParaRPr/>
          </a:p>
        </p:txBody>
      </p:sp>
      <p:sp>
        <p:nvSpPr>
          <p:cNvPr id="660" name="Text Placeholder 12"/>
          <p:cNvSpPr>
            <a:spLocks noGrp="1"/>
          </p:cNvSpPr>
          <p:nvPr>
            <p:ph type="body" sz="quarter" idx="22" hasCustomPrompt="1"/>
          </p:nvPr>
        </p:nvSpPr>
        <p:spPr>
          <a:xfrm>
            <a:off x="407988" y="3597276"/>
            <a:ext cx="3455765" cy="623813"/>
          </a:xfrm>
          <a:prstGeom prst="rect">
            <a:avLst/>
          </a:prstGeom>
        </p:spPr>
        <p:txBody>
          <a:bodyPr/>
          <a:lstStyle>
            <a:lvl1pPr marL="0" indent="0">
              <a:buSzTx/>
              <a:buFontTx/>
              <a:buNone/>
              <a:defRPr sz="1800" b="1"/>
            </a:lvl1pPr>
          </a:lstStyle>
          <a:p>
            <a:r>
              <a:t>Заголовок</a:t>
            </a:r>
          </a:p>
        </p:txBody>
      </p:sp>
      <p:sp>
        <p:nvSpPr>
          <p:cNvPr id="661" name="Picture Placeholder 8"/>
          <p:cNvSpPr>
            <a:spLocks noGrp="1"/>
          </p:cNvSpPr>
          <p:nvPr>
            <p:ph type="pic" sz="quarter" idx="23"/>
          </p:nvPr>
        </p:nvSpPr>
        <p:spPr>
          <a:xfrm>
            <a:off x="4376739" y="1573212"/>
            <a:ext cx="3455764" cy="1855790"/>
          </a:xfrm>
          <a:prstGeom prst="rect">
            <a:avLst/>
          </a:prstGeom>
        </p:spPr>
        <p:txBody>
          <a:bodyPr lIns="91439" rIns="91439">
            <a:noAutofit/>
          </a:bodyPr>
          <a:lstStyle/>
          <a:p>
            <a:endParaRPr/>
          </a:p>
        </p:txBody>
      </p:sp>
      <p:sp>
        <p:nvSpPr>
          <p:cNvPr id="662" name="Text Placeholder 12"/>
          <p:cNvSpPr>
            <a:spLocks noGrp="1"/>
          </p:cNvSpPr>
          <p:nvPr>
            <p:ph type="body" sz="quarter" idx="24" hasCustomPrompt="1"/>
          </p:nvPr>
        </p:nvSpPr>
        <p:spPr>
          <a:xfrm>
            <a:off x="4376739" y="3597276"/>
            <a:ext cx="3455764" cy="623813"/>
          </a:xfrm>
          <a:prstGeom prst="rect">
            <a:avLst/>
          </a:prstGeom>
        </p:spPr>
        <p:txBody>
          <a:bodyPr/>
          <a:lstStyle>
            <a:lvl1pPr marL="0" indent="0">
              <a:buSzTx/>
              <a:buFontTx/>
              <a:buNone/>
              <a:defRPr sz="1800" b="1"/>
            </a:lvl1pPr>
          </a:lstStyle>
          <a:p>
            <a:r>
              <a:t>Заголовок</a:t>
            </a:r>
          </a:p>
        </p:txBody>
      </p:sp>
      <p:sp>
        <p:nvSpPr>
          <p:cNvPr id="663" name="Picture Placeholder 8"/>
          <p:cNvSpPr>
            <a:spLocks noGrp="1"/>
          </p:cNvSpPr>
          <p:nvPr>
            <p:ph type="pic" sz="quarter" idx="25"/>
          </p:nvPr>
        </p:nvSpPr>
        <p:spPr>
          <a:xfrm>
            <a:off x="8400256" y="1573212"/>
            <a:ext cx="3455765" cy="1855789"/>
          </a:xfrm>
          <a:prstGeom prst="rect">
            <a:avLst/>
          </a:prstGeom>
        </p:spPr>
        <p:txBody>
          <a:bodyPr lIns="91439" rIns="91439">
            <a:noAutofit/>
          </a:bodyPr>
          <a:lstStyle/>
          <a:p>
            <a:endParaRPr/>
          </a:p>
        </p:txBody>
      </p:sp>
      <p:sp>
        <p:nvSpPr>
          <p:cNvPr id="664" name="Text Placeholder 12"/>
          <p:cNvSpPr>
            <a:spLocks noGrp="1"/>
          </p:cNvSpPr>
          <p:nvPr>
            <p:ph type="body" sz="quarter" idx="26" hasCustomPrompt="1"/>
          </p:nvPr>
        </p:nvSpPr>
        <p:spPr>
          <a:xfrm>
            <a:off x="8400256" y="3597274"/>
            <a:ext cx="3455765" cy="623814"/>
          </a:xfrm>
          <a:prstGeom prst="rect">
            <a:avLst/>
          </a:prstGeom>
        </p:spPr>
        <p:txBody>
          <a:bodyPr/>
          <a:lstStyle>
            <a:lvl1pPr marL="0" indent="0">
              <a:buSzTx/>
              <a:buFontTx/>
              <a:buNone/>
              <a:defRPr sz="1800" b="1"/>
            </a:lvl1pPr>
          </a:lstStyle>
          <a:p>
            <a:r>
              <a:t>Заголовок</a:t>
            </a:r>
          </a:p>
        </p:txBody>
      </p:sp>
      <p:sp>
        <p:nvSpPr>
          <p:cNvPr id="665"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12_Title and Content">
    <p:spTree>
      <p:nvGrpSpPr>
        <p:cNvPr id="1" name=""/>
        <p:cNvGrpSpPr/>
        <p:nvPr/>
      </p:nvGrpSpPr>
      <p:grpSpPr>
        <a:xfrm>
          <a:off x="0" y="0"/>
          <a:ext cx="0" cy="0"/>
          <a:chOff x="0" y="0"/>
          <a:chExt cx="0" cy="0"/>
        </a:xfrm>
      </p:grpSpPr>
      <p:pic>
        <p:nvPicPr>
          <p:cNvPr id="672"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673"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674"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675"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676"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677" name="Text Placeholder 12"/>
          <p:cNvSpPr>
            <a:spLocks noGrp="1"/>
          </p:cNvSpPr>
          <p:nvPr>
            <p:ph type="body" sz="quarter" idx="21" hasCustomPrompt="1"/>
          </p:nvPr>
        </p:nvSpPr>
        <p:spPr>
          <a:xfrm>
            <a:off x="407987" y="1988840"/>
            <a:ext cx="3455765" cy="623813"/>
          </a:xfrm>
          <a:prstGeom prst="rect">
            <a:avLst/>
          </a:prstGeom>
        </p:spPr>
        <p:txBody>
          <a:bodyPr/>
          <a:lstStyle>
            <a:lvl1pPr marL="0" indent="0">
              <a:buSzTx/>
              <a:buFontTx/>
              <a:buNone/>
              <a:defRPr sz="2000" b="1"/>
            </a:lvl1pPr>
          </a:lstStyle>
          <a:p>
            <a:r>
              <a:t>Заголовок</a:t>
            </a:r>
          </a:p>
        </p:txBody>
      </p:sp>
      <p:sp>
        <p:nvSpPr>
          <p:cNvPr id="678"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5_Title Slid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695" name="Picture 7" descr="Picture 7"/>
          <p:cNvPicPr>
            <a:picLocks noChangeAspect="1"/>
          </p:cNvPicPr>
          <p:nvPr/>
        </p:nvPicPr>
        <p:blipFill>
          <a:blip r:embed="rId3"/>
          <a:stretch>
            <a:fillRect/>
          </a:stretch>
        </p:blipFill>
        <p:spPr>
          <a:xfrm>
            <a:off x="11292205" y="287948"/>
            <a:ext cx="574041" cy="390526"/>
          </a:xfrm>
          <a:prstGeom prst="rect">
            <a:avLst/>
          </a:prstGeom>
          <a:ln w="12700">
            <a:miter lim="400000"/>
            <a:headEnd/>
            <a:tailEnd/>
          </a:ln>
        </p:spPr>
      </p:pic>
      <p:pic>
        <p:nvPicPr>
          <p:cNvPr id="696" name="Picture 3" descr="Picture 3"/>
          <p:cNvPicPr>
            <a:picLocks noChangeAspect="1"/>
          </p:cNvPicPr>
          <p:nvPr/>
        </p:nvPicPr>
        <p:blipFill>
          <a:blip r:embed="rId2"/>
          <a:stretch>
            <a:fillRect/>
          </a:stretch>
        </p:blipFill>
        <p:spPr>
          <a:xfrm>
            <a:off x="0" y="0"/>
            <a:ext cx="12192000" cy="6858000"/>
          </a:xfrm>
          <a:prstGeom prst="rect">
            <a:avLst/>
          </a:prstGeom>
          <a:ln w="12700">
            <a:miter lim="400000"/>
            <a:headEnd/>
            <a:tailEnd/>
          </a:ln>
        </p:spPr>
      </p:pic>
      <p:sp>
        <p:nvSpPr>
          <p:cNvPr id="697" name="Click to editMaster title style"/>
          <p:cNvSpPr txBox="1">
            <a:spLocks noGrp="1"/>
          </p:cNvSpPr>
          <p:nvPr>
            <p:ph type="title" hasCustomPrompt="1"/>
          </p:nvPr>
        </p:nvSpPr>
        <p:spPr>
          <a:xfrm>
            <a:off x="695959" y="4058137"/>
            <a:ext cx="5832089" cy="1548712"/>
          </a:xfrm>
          <a:prstGeom prst="rect">
            <a:avLst/>
          </a:prstGeom>
        </p:spPr>
        <p:txBody>
          <a:bodyPr anchor="t"/>
          <a:lstStyle>
            <a:lvl1pPr>
              <a:defRPr sz="4800"/>
            </a:lvl1pPr>
          </a:lstStyle>
          <a:p>
            <a:r>
              <a:t>Click to editMaster title style</a:t>
            </a:r>
          </a:p>
        </p:txBody>
      </p:sp>
      <p:sp>
        <p:nvSpPr>
          <p:cNvPr id="698" name="Основний текст, рівень 1…"/>
          <p:cNvSpPr txBox="1">
            <a:spLocks noGrp="1"/>
          </p:cNvSpPr>
          <p:nvPr>
            <p:ph type="body" sz="quarter" idx="1" hasCustomPrompt="1"/>
          </p:nvPr>
        </p:nvSpPr>
        <p:spPr>
          <a:xfrm>
            <a:off x="695959" y="2877263"/>
            <a:ext cx="5031106" cy="872491"/>
          </a:xfrm>
          <a:prstGeom prst="rect">
            <a:avLst/>
          </a:prstGeom>
        </p:spPr>
        <p:txBody>
          <a:bodyPr anchor="b"/>
          <a:lstStyle>
            <a:lvl1pPr marL="0" indent="0">
              <a:buSzTx/>
              <a:buFontTx/>
              <a:buNone/>
              <a:defRPr sz="2400" b="1">
                <a:solidFill>
                  <a:srgbClr val="7FD3FE"/>
                </a:solidFill>
              </a:defRPr>
            </a:lvl1pPr>
            <a:lvl2pPr marL="0" indent="457200">
              <a:buSzTx/>
              <a:buFontTx/>
              <a:buNone/>
              <a:defRPr sz="2400" b="1">
                <a:solidFill>
                  <a:srgbClr val="7FD3FE"/>
                </a:solidFill>
              </a:defRPr>
            </a:lvl2pPr>
            <a:lvl3pPr marL="0" indent="914400">
              <a:buSzTx/>
              <a:buFontTx/>
              <a:buNone/>
              <a:defRPr sz="2400" b="1">
                <a:solidFill>
                  <a:srgbClr val="7FD3FE"/>
                </a:solidFill>
              </a:defRPr>
            </a:lvl3pPr>
            <a:lvl4pPr marL="0" indent="1371600">
              <a:buSzTx/>
              <a:buFontTx/>
              <a:buNone/>
              <a:defRPr sz="2400" b="1">
                <a:solidFill>
                  <a:srgbClr val="7FD3FE"/>
                </a:solidFill>
              </a:defRPr>
            </a:lvl4pPr>
            <a:lvl5pPr marL="0" indent="1828800">
              <a:buSzTx/>
              <a:buFontTx/>
              <a:buNone/>
              <a:defRPr sz="2400" b="1">
                <a:solidFill>
                  <a:srgbClr val="7FD3FE"/>
                </a:solidFill>
              </a:defRPr>
            </a:lvl5pPr>
          </a:lstStyle>
          <a:p>
            <a:r>
              <a:t>Основний текст, рівень 1</a:t>
            </a:r>
          </a:p>
          <a:p>
            <a:pPr lvl="1"/>
            <a:r>
              <a:t>Основний текст, рівень 2</a:t>
            </a:r>
          </a:p>
          <a:p>
            <a:pPr lvl="2"/>
            <a:r>
              <a:t>Основний текст, рівень 3</a:t>
            </a:r>
          </a:p>
          <a:p>
            <a:pPr lvl="3"/>
            <a:r>
              <a:t>Основний текст, рівень 4</a:t>
            </a:r>
          </a:p>
          <a:p>
            <a:pPr lvl="4"/>
            <a:r>
              <a:t>Основний текст, рівень 5</a:t>
            </a:r>
          </a:p>
        </p:txBody>
      </p:sp>
      <p:sp>
        <p:nvSpPr>
          <p:cNvPr id="699"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6_Title Slide">
    <p:spTree>
      <p:nvGrpSpPr>
        <p:cNvPr id="1" name=""/>
        <p:cNvGrpSpPr/>
        <p:nvPr/>
      </p:nvGrpSpPr>
      <p:grpSpPr>
        <a:xfrm>
          <a:off x="0" y="0"/>
          <a:ext cx="0" cy="0"/>
          <a:chOff x="0" y="0"/>
          <a:chExt cx="0" cy="0"/>
        </a:xfrm>
      </p:grpSpPr>
      <p:pic>
        <p:nvPicPr>
          <p:cNvPr id="706"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pic>
        <p:nvPicPr>
          <p:cNvPr id="707" name="Picture 5" descr="Picture 5"/>
          <p:cNvPicPr>
            <a:picLocks noChangeAspect="1"/>
          </p:cNvPicPr>
          <p:nvPr/>
        </p:nvPicPr>
        <p:blipFill>
          <a:blip r:embed="rId3"/>
          <a:stretch>
            <a:fillRect/>
          </a:stretch>
        </p:blipFill>
        <p:spPr>
          <a:xfrm>
            <a:off x="0" y="0"/>
            <a:ext cx="12192000" cy="6858000"/>
          </a:xfrm>
          <a:prstGeom prst="rect">
            <a:avLst/>
          </a:prstGeom>
          <a:ln w="12700">
            <a:miter lim="400000"/>
            <a:headEnd/>
            <a:tailEnd/>
          </a:ln>
        </p:spPr>
      </p:pic>
      <p:pic>
        <p:nvPicPr>
          <p:cNvPr id="708" name="Picture 2" descr="Picture 2"/>
          <p:cNvPicPr>
            <a:picLocks noChangeAspect="1"/>
          </p:cNvPicPr>
          <p:nvPr/>
        </p:nvPicPr>
        <p:blipFill>
          <a:blip r:embed="rId4"/>
          <a:stretch>
            <a:fillRect/>
          </a:stretch>
        </p:blipFill>
        <p:spPr>
          <a:xfrm>
            <a:off x="635" y="-27306"/>
            <a:ext cx="12192001" cy="6858001"/>
          </a:xfrm>
          <a:prstGeom prst="rect">
            <a:avLst/>
          </a:prstGeom>
          <a:ln w="12700">
            <a:miter lim="400000"/>
            <a:headEnd/>
            <a:tailEnd/>
          </a:ln>
        </p:spPr>
      </p:pic>
      <p:sp>
        <p:nvSpPr>
          <p:cNvPr id="709" name="Назва новогорозділу"/>
          <p:cNvSpPr txBox="1">
            <a:spLocks noGrp="1"/>
          </p:cNvSpPr>
          <p:nvPr>
            <p:ph type="title" hasCustomPrompt="1"/>
          </p:nvPr>
        </p:nvSpPr>
        <p:spPr>
          <a:xfrm>
            <a:off x="5879975" y="2654643"/>
            <a:ext cx="5832089" cy="1548712"/>
          </a:xfrm>
          <a:prstGeom prst="rect">
            <a:avLst/>
          </a:prstGeom>
        </p:spPr>
        <p:txBody>
          <a:bodyPr anchor="t"/>
          <a:lstStyle>
            <a:lvl1pPr>
              <a:defRPr sz="4800"/>
            </a:lvl1pPr>
          </a:lstStyle>
          <a:p>
            <a:r>
              <a:t>Назва новогорозділу</a:t>
            </a:r>
          </a:p>
        </p:txBody>
      </p:sp>
      <p:sp>
        <p:nvSpPr>
          <p:cNvPr id="710"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717"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pic>
        <p:nvPicPr>
          <p:cNvPr id="724"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725" name="Rectangles 19"/>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726"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727" name="Основний текст, рівень 1…"/>
          <p:cNvSpPr txBox="1">
            <a:spLocks noGrp="1"/>
          </p:cNvSpPr>
          <p:nvPr>
            <p:ph type="body" sz="quarter" idx="1" hasCustomPrompt="1"/>
          </p:nvPr>
        </p:nvSpPr>
        <p:spPr>
          <a:xfrm>
            <a:off x="407987" y="2924943"/>
            <a:ext cx="3173413" cy="3252020"/>
          </a:xfrm>
          <a:prstGeom prst="rect">
            <a:avLst/>
          </a:prstGeom>
        </p:spPr>
        <p:txBody>
          <a:bodyPr/>
          <a:lstStyle>
            <a:lvl1pPr marL="285750" indent="-285750">
              <a:buClr>
                <a:srgbClr val="0040BE"/>
              </a:buClr>
              <a:buSzPct val="120000"/>
              <a:buFontTx/>
              <a:buChar char="▪"/>
              <a:defRPr sz="1400"/>
            </a:lvl1pPr>
            <a:lvl2pPr marL="742950" indent="-285750">
              <a:buClr>
                <a:srgbClr val="0040BE"/>
              </a:buClr>
              <a:buSzPct val="120000"/>
              <a:buFontTx/>
              <a:buChar char="▪"/>
              <a:defRPr sz="1400"/>
            </a:lvl2pPr>
            <a:lvl3pPr marL="1200150" indent="-285750">
              <a:buClr>
                <a:srgbClr val="0040BE"/>
              </a:buClr>
              <a:buSzPct val="120000"/>
              <a:buFontTx/>
              <a:buChar char="▪"/>
              <a:defRPr sz="1400"/>
            </a:lvl3pPr>
            <a:lvl4pPr marL="1657350" indent="-285750">
              <a:buClr>
                <a:srgbClr val="0040BE"/>
              </a:buClr>
              <a:buSzPct val="120000"/>
              <a:buFontTx/>
              <a:buChar char="▪"/>
              <a:defRPr sz="1400"/>
            </a:lvl4pPr>
            <a:lvl5pPr marL="2114550" indent="-285750">
              <a:buClr>
                <a:srgbClr val="0040BE"/>
              </a:buClr>
              <a:buSzPct val="120000"/>
              <a:buFontTx/>
              <a:buChar char="▪"/>
              <a:defRPr sz="1400"/>
            </a:lvl5pPr>
          </a:lstStyle>
          <a:p>
            <a:r>
              <a:t>Основний текст, рівень 1</a:t>
            </a:r>
          </a:p>
          <a:p>
            <a:pPr lvl="1"/>
            <a:r>
              <a:t>Основний текст, рівень 2</a:t>
            </a:r>
          </a:p>
          <a:p>
            <a:pPr lvl="2"/>
            <a:r>
              <a:t>Основний текст, рівень 3</a:t>
            </a:r>
          </a:p>
          <a:p>
            <a:pPr lvl="3"/>
            <a:r>
              <a:t>Основний текст, рівень 4</a:t>
            </a:r>
          </a:p>
          <a:p>
            <a:pPr lvl="4"/>
            <a:r>
              <a:t>Основний текст, рівень 5</a:t>
            </a:r>
          </a:p>
        </p:txBody>
      </p:sp>
      <p:sp>
        <p:nvSpPr>
          <p:cNvPr id="728" name="Номер слайда"/>
          <p:cNvSpPr txBox="1">
            <a:spLocks noGrp="1"/>
          </p:cNvSpPr>
          <p:nvPr>
            <p:ph type="sldNum" sz="quarter" idx="2"/>
          </p:nvPr>
        </p:nvSpPr>
        <p:spPr>
          <a:xfrm>
            <a:off x="11080144" y="6406785"/>
            <a:ext cx="273657" cy="264255"/>
          </a:xfrm>
          <a:prstGeom prst="rect">
            <a:avLst/>
          </a:prstGeom>
        </p:spPr>
        <p:txBody>
          <a:bodyPr/>
          <a:lstStyle/>
          <a:p>
            <a:fld id="{86CB4B4D-7CA3-9044-876B-883B54F8677D}" type="slidenum">
              <a:rPr/>
              <a:t>‹#›</a:t>
            </a:fld>
            <a:endParaRPr/>
          </a:p>
        </p:txBody>
      </p:sp>
      <p:sp>
        <p:nvSpPr>
          <p:cNvPr id="729"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730" name="Text Placeholder 10"/>
          <p:cNvSpPr>
            <a:spLocks noGrp="1"/>
          </p:cNvSpPr>
          <p:nvPr>
            <p:ph type="body" sz="quarter" idx="2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stStyle>
          <a:p>
            <a:r>
              <a:t>Розділ</a:t>
            </a:r>
          </a:p>
        </p:txBody>
      </p:sp>
      <p:sp>
        <p:nvSpPr>
          <p:cNvPr id="731" name="Text Placeholder 10"/>
          <p:cNvSpPr>
            <a:spLocks noGrp="1"/>
          </p:cNvSpPr>
          <p:nvPr>
            <p:ph type="body" sz="quarter" idx="22" hasCustomPrompt="1"/>
          </p:nvPr>
        </p:nvSpPr>
        <p:spPr>
          <a:xfrm>
            <a:off x="407987" y="1772920"/>
            <a:ext cx="2880718" cy="863993"/>
          </a:xfrm>
          <a:prstGeom prst="rect">
            <a:avLst/>
          </a:prstGeom>
        </p:spPr>
        <p:txBody>
          <a:bodyPr/>
          <a:lstStyle>
            <a:lvl1pPr marL="0" indent="0">
              <a:lnSpc>
                <a:spcPct val="100000"/>
              </a:lnSpc>
              <a:buSzTx/>
              <a:buFontTx/>
              <a:buNone/>
              <a:defRPr sz="2400" b="1">
                <a:solidFill>
                  <a:srgbClr val="0040BE"/>
                </a:solidFill>
              </a:defRPr>
            </a:lvl1pPr>
          </a:lstStyle>
          <a:p>
            <a:r>
              <a:t>Заголовок блоку</a:t>
            </a:r>
          </a:p>
        </p:txBody>
      </p:sp>
      <p:sp>
        <p:nvSpPr>
          <p:cNvPr id="732" name="Text Placeholder 10"/>
          <p:cNvSpPr>
            <a:spLocks noGrp="1"/>
          </p:cNvSpPr>
          <p:nvPr>
            <p:ph type="body" sz="quarter" idx="23" hasCustomPrompt="1"/>
          </p:nvPr>
        </p:nvSpPr>
        <p:spPr>
          <a:xfrm>
            <a:off x="4507160" y="1772920"/>
            <a:ext cx="2880718" cy="863993"/>
          </a:xfrm>
          <a:prstGeom prst="rect">
            <a:avLst/>
          </a:prstGeom>
        </p:spPr>
        <p:txBody>
          <a:bodyPr/>
          <a:lstStyle>
            <a:lvl1pPr marL="0" indent="0">
              <a:lnSpc>
                <a:spcPct val="100000"/>
              </a:lnSpc>
              <a:buSzTx/>
              <a:buFontTx/>
              <a:buNone/>
              <a:defRPr sz="2400" b="1">
                <a:solidFill>
                  <a:srgbClr val="0040BE"/>
                </a:solidFill>
              </a:defRPr>
            </a:lvl1pPr>
          </a:lstStyle>
          <a:p>
            <a:r>
              <a:t>Заголовок блоку</a:t>
            </a:r>
          </a:p>
        </p:txBody>
      </p:sp>
      <p:sp>
        <p:nvSpPr>
          <p:cNvPr id="733" name="Text Placeholder 10"/>
          <p:cNvSpPr>
            <a:spLocks noGrp="1"/>
          </p:cNvSpPr>
          <p:nvPr>
            <p:ph type="body" sz="quarter" idx="24" hasCustomPrompt="1"/>
          </p:nvPr>
        </p:nvSpPr>
        <p:spPr>
          <a:xfrm>
            <a:off x="8544272" y="1772920"/>
            <a:ext cx="2880718" cy="863993"/>
          </a:xfrm>
          <a:prstGeom prst="rect">
            <a:avLst/>
          </a:prstGeom>
        </p:spPr>
        <p:txBody>
          <a:bodyPr/>
          <a:lstStyle>
            <a:lvl1pPr marL="0" indent="0">
              <a:buSzTx/>
              <a:buFontTx/>
              <a:buNone/>
              <a:defRPr sz="2400" b="1">
                <a:solidFill>
                  <a:srgbClr val="0040BE"/>
                </a:solidFill>
              </a:defRPr>
            </a:lvl1pPr>
          </a:lstStyle>
          <a:p>
            <a:r>
              <a:t>Заголовок блоку</a:t>
            </a: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7_Title and Content">
    <p:spTree>
      <p:nvGrpSpPr>
        <p:cNvPr id="1" name=""/>
        <p:cNvGrpSpPr/>
        <p:nvPr/>
      </p:nvGrpSpPr>
      <p:grpSpPr>
        <a:xfrm>
          <a:off x="0" y="0"/>
          <a:ext cx="0" cy="0"/>
          <a:chOff x="0" y="0"/>
          <a:chExt cx="0" cy="0"/>
        </a:xfrm>
      </p:grpSpPr>
      <p:pic>
        <p:nvPicPr>
          <p:cNvPr id="740"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741" name="Rectangles 19"/>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742"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743"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744"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745"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8_Title and Content">
    <p:spTree>
      <p:nvGrpSpPr>
        <p:cNvPr id="1" name=""/>
        <p:cNvGrpSpPr/>
        <p:nvPr/>
      </p:nvGrpSpPr>
      <p:grpSpPr>
        <a:xfrm>
          <a:off x="0" y="0"/>
          <a:ext cx="0" cy="0"/>
          <a:chOff x="0" y="0"/>
          <a:chExt cx="0" cy="0"/>
        </a:xfrm>
      </p:grpSpPr>
      <p:pic>
        <p:nvPicPr>
          <p:cNvPr id="752"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753"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754"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755"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756"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757"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8_Title and Content">
    <p:spTree>
      <p:nvGrpSpPr>
        <p:cNvPr id="1" name=""/>
        <p:cNvGrpSpPr/>
        <p:nvPr/>
      </p:nvGrpSpPr>
      <p:grpSpPr>
        <a:xfrm>
          <a:off x="0" y="0"/>
          <a:ext cx="0" cy="0"/>
          <a:chOff x="0" y="0"/>
          <a:chExt cx="0" cy="0"/>
        </a:xfrm>
      </p:grpSpPr>
      <p:pic>
        <p:nvPicPr>
          <p:cNvPr id="72"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73"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74"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75"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76"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77"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9_Title and Content">
    <p:spTree>
      <p:nvGrpSpPr>
        <p:cNvPr id="1" name=""/>
        <p:cNvGrpSpPr/>
        <p:nvPr/>
      </p:nvGrpSpPr>
      <p:grpSpPr>
        <a:xfrm>
          <a:off x="0" y="0"/>
          <a:ext cx="0" cy="0"/>
          <a:chOff x="0" y="0"/>
          <a:chExt cx="0" cy="0"/>
        </a:xfrm>
      </p:grpSpPr>
      <p:pic>
        <p:nvPicPr>
          <p:cNvPr id="764"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765"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766"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767" name="Номер слайда"/>
          <p:cNvSpPr txBox="1">
            <a:spLocks noGrp="1"/>
          </p:cNvSpPr>
          <p:nvPr>
            <p:ph type="sldNum" sz="quarter" idx="2"/>
          </p:nvPr>
        </p:nvSpPr>
        <p:spPr>
          <a:xfrm>
            <a:off x="11080144" y="6406785"/>
            <a:ext cx="273657" cy="264255"/>
          </a:xfrm>
          <a:prstGeom prst="rect">
            <a:avLst/>
          </a:prstGeom>
        </p:spPr>
        <p:txBody>
          <a:bodyPr/>
          <a:lstStyle/>
          <a:p>
            <a:fld id="{86CB4B4D-7CA3-9044-876B-883B54F8677D}" type="slidenum">
              <a:rPr/>
              <a:t>‹#›</a:t>
            </a:fld>
            <a:endParaRPr/>
          </a:p>
        </p:txBody>
      </p:sp>
      <p:sp>
        <p:nvSpPr>
          <p:cNvPr id="768"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769"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10_Title and Content">
    <p:spTree>
      <p:nvGrpSpPr>
        <p:cNvPr id="1" name=""/>
        <p:cNvGrpSpPr/>
        <p:nvPr/>
      </p:nvGrpSpPr>
      <p:grpSpPr>
        <a:xfrm>
          <a:off x="0" y="0"/>
          <a:ext cx="0" cy="0"/>
          <a:chOff x="0" y="0"/>
          <a:chExt cx="0" cy="0"/>
        </a:xfrm>
      </p:grpSpPr>
      <p:pic>
        <p:nvPicPr>
          <p:cNvPr id="776"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777"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778"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779"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780"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781" name="Picture Placeholder 8"/>
          <p:cNvSpPr>
            <a:spLocks noGrp="1"/>
          </p:cNvSpPr>
          <p:nvPr>
            <p:ph type="pic" sz="half" idx="21"/>
          </p:nvPr>
        </p:nvSpPr>
        <p:spPr>
          <a:xfrm>
            <a:off x="407987" y="1995488"/>
            <a:ext cx="5688014" cy="4181476"/>
          </a:xfrm>
          <a:prstGeom prst="rect">
            <a:avLst/>
          </a:prstGeom>
        </p:spPr>
        <p:txBody>
          <a:bodyPr lIns="91439" rIns="91439">
            <a:noAutofit/>
          </a:bodyPr>
          <a:lstStyle/>
          <a:p>
            <a:endParaRPr/>
          </a:p>
        </p:txBody>
      </p:sp>
      <p:sp>
        <p:nvSpPr>
          <p:cNvPr id="782" name="Text Placeholder 12"/>
          <p:cNvSpPr>
            <a:spLocks noGrp="1"/>
          </p:cNvSpPr>
          <p:nvPr>
            <p:ph type="body" sz="quarter" idx="22" hasCustomPrompt="1"/>
          </p:nvPr>
        </p:nvSpPr>
        <p:spPr>
          <a:xfrm>
            <a:off x="6566519" y="1995488"/>
            <a:ext cx="5361956" cy="711201"/>
          </a:xfrm>
          <a:prstGeom prst="rect">
            <a:avLst/>
          </a:prstGeom>
        </p:spPr>
        <p:txBody>
          <a:bodyPr/>
          <a:lstStyle>
            <a:lvl1pPr marL="0" indent="0">
              <a:buSzTx/>
              <a:buFontTx/>
              <a:buNone/>
              <a:defRPr sz="2400" b="1"/>
            </a:lvl1pPr>
          </a:lstStyle>
          <a:p>
            <a:r>
              <a:t>Заголовок</a:t>
            </a:r>
          </a:p>
        </p:txBody>
      </p:sp>
      <p:sp>
        <p:nvSpPr>
          <p:cNvPr id="783"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11_Title and Content">
    <p:spTree>
      <p:nvGrpSpPr>
        <p:cNvPr id="1" name=""/>
        <p:cNvGrpSpPr/>
        <p:nvPr/>
      </p:nvGrpSpPr>
      <p:grpSpPr>
        <a:xfrm>
          <a:off x="0" y="0"/>
          <a:ext cx="0" cy="0"/>
          <a:chOff x="0" y="0"/>
          <a:chExt cx="0" cy="0"/>
        </a:xfrm>
      </p:grpSpPr>
      <p:pic>
        <p:nvPicPr>
          <p:cNvPr id="790"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791"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792"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793"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794"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795" name="Picture Placeholder 8"/>
          <p:cNvSpPr>
            <a:spLocks noGrp="1"/>
          </p:cNvSpPr>
          <p:nvPr>
            <p:ph type="pic" sz="quarter" idx="21"/>
          </p:nvPr>
        </p:nvSpPr>
        <p:spPr>
          <a:xfrm>
            <a:off x="407987" y="1573212"/>
            <a:ext cx="3455765" cy="1855790"/>
          </a:xfrm>
          <a:prstGeom prst="rect">
            <a:avLst/>
          </a:prstGeom>
        </p:spPr>
        <p:txBody>
          <a:bodyPr lIns="91439" rIns="91439">
            <a:noAutofit/>
          </a:bodyPr>
          <a:lstStyle/>
          <a:p>
            <a:endParaRPr/>
          </a:p>
        </p:txBody>
      </p:sp>
      <p:sp>
        <p:nvSpPr>
          <p:cNvPr id="796" name="Text Placeholder 12"/>
          <p:cNvSpPr>
            <a:spLocks noGrp="1"/>
          </p:cNvSpPr>
          <p:nvPr>
            <p:ph type="body" sz="quarter" idx="22" hasCustomPrompt="1"/>
          </p:nvPr>
        </p:nvSpPr>
        <p:spPr>
          <a:xfrm>
            <a:off x="407988" y="3597276"/>
            <a:ext cx="3455765" cy="623813"/>
          </a:xfrm>
          <a:prstGeom prst="rect">
            <a:avLst/>
          </a:prstGeom>
        </p:spPr>
        <p:txBody>
          <a:bodyPr/>
          <a:lstStyle>
            <a:lvl1pPr marL="0" indent="0">
              <a:buSzTx/>
              <a:buFontTx/>
              <a:buNone/>
              <a:defRPr sz="1800" b="1"/>
            </a:lvl1pPr>
          </a:lstStyle>
          <a:p>
            <a:r>
              <a:t>Заголовок</a:t>
            </a:r>
          </a:p>
        </p:txBody>
      </p:sp>
      <p:sp>
        <p:nvSpPr>
          <p:cNvPr id="797" name="Picture Placeholder 8"/>
          <p:cNvSpPr>
            <a:spLocks noGrp="1"/>
          </p:cNvSpPr>
          <p:nvPr>
            <p:ph type="pic" sz="quarter" idx="23"/>
          </p:nvPr>
        </p:nvSpPr>
        <p:spPr>
          <a:xfrm>
            <a:off x="4376739" y="1573212"/>
            <a:ext cx="3455764" cy="1855790"/>
          </a:xfrm>
          <a:prstGeom prst="rect">
            <a:avLst/>
          </a:prstGeom>
        </p:spPr>
        <p:txBody>
          <a:bodyPr lIns="91439" rIns="91439">
            <a:noAutofit/>
          </a:bodyPr>
          <a:lstStyle/>
          <a:p>
            <a:endParaRPr/>
          </a:p>
        </p:txBody>
      </p:sp>
      <p:sp>
        <p:nvSpPr>
          <p:cNvPr id="798" name="Text Placeholder 12"/>
          <p:cNvSpPr>
            <a:spLocks noGrp="1"/>
          </p:cNvSpPr>
          <p:nvPr>
            <p:ph type="body" sz="quarter" idx="24" hasCustomPrompt="1"/>
          </p:nvPr>
        </p:nvSpPr>
        <p:spPr>
          <a:xfrm>
            <a:off x="4376739" y="3597276"/>
            <a:ext cx="3455764" cy="623813"/>
          </a:xfrm>
          <a:prstGeom prst="rect">
            <a:avLst/>
          </a:prstGeom>
        </p:spPr>
        <p:txBody>
          <a:bodyPr/>
          <a:lstStyle>
            <a:lvl1pPr marL="0" indent="0">
              <a:buSzTx/>
              <a:buFontTx/>
              <a:buNone/>
              <a:defRPr sz="1800" b="1"/>
            </a:lvl1pPr>
          </a:lstStyle>
          <a:p>
            <a:r>
              <a:t>Заголовок</a:t>
            </a:r>
          </a:p>
        </p:txBody>
      </p:sp>
      <p:sp>
        <p:nvSpPr>
          <p:cNvPr id="799" name="Picture Placeholder 8"/>
          <p:cNvSpPr>
            <a:spLocks noGrp="1"/>
          </p:cNvSpPr>
          <p:nvPr>
            <p:ph type="pic" sz="quarter" idx="25"/>
          </p:nvPr>
        </p:nvSpPr>
        <p:spPr>
          <a:xfrm>
            <a:off x="8400256" y="1573212"/>
            <a:ext cx="3455765" cy="1855789"/>
          </a:xfrm>
          <a:prstGeom prst="rect">
            <a:avLst/>
          </a:prstGeom>
        </p:spPr>
        <p:txBody>
          <a:bodyPr lIns="91439" rIns="91439">
            <a:noAutofit/>
          </a:bodyPr>
          <a:lstStyle/>
          <a:p>
            <a:endParaRPr/>
          </a:p>
        </p:txBody>
      </p:sp>
      <p:sp>
        <p:nvSpPr>
          <p:cNvPr id="800" name="Text Placeholder 12"/>
          <p:cNvSpPr>
            <a:spLocks noGrp="1"/>
          </p:cNvSpPr>
          <p:nvPr>
            <p:ph type="body" sz="quarter" idx="26" hasCustomPrompt="1"/>
          </p:nvPr>
        </p:nvSpPr>
        <p:spPr>
          <a:xfrm>
            <a:off x="8400256" y="3597274"/>
            <a:ext cx="3455765" cy="623814"/>
          </a:xfrm>
          <a:prstGeom prst="rect">
            <a:avLst/>
          </a:prstGeom>
        </p:spPr>
        <p:txBody>
          <a:bodyPr/>
          <a:lstStyle>
            <a:lvl1pPr marL="0" indent="0">
              <a:buSzTx/>
              <a:buFontTx/>
              <a:buNone/>
              <a:defRPr sz="1800" b="1"/>
            </a:lvl1pPr>
          </a:lstStyle>
          <a:p>
            <a:r>
              <a:t>Заголовок</a:t>
            </a:r>
          </a:p>
        </p:txBody>
      </p:sp>
      <p:sp>
        <p:nvSpPr>
          <p:cNvPr id="801"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
  <p:cSld name="12_Title and Content">
    <p:spTree>
      <p:nvGrpSpPr>
        <p:cNvPr id="1" name=""/>
        <p:cNvGrpSpPr/>
        <p:nvPr/>
      </p:nvGrpSpPr>
      <p:grpSpPr>
        <a:xfrm>
          <a:off x="0" y="0"/>
          <a:ext cx="0" cy="0"/>
          <a:chOff x="0" y="0"/>
          <a:chExt cx="0" cy="0"/>
        </a:xfrm>
      </p:grpSpPr>
      <p:pic>
        <p:nvPicPr>
          <p:cNvPr id="808"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809"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810"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811"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812"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813" name="Text Placeholder 12"/>
          <p:cNvSpPr>
            <a:spLocks noGrp="1"/>
          </p:cNvSpPr>
          <p:nvPr>
            <p:ph type="body" sz="quarter" idx="21" hasCustomPrompt="1"/>
          </p:nvPr>
        </p:nvSpPr>
        <p:spPr>
          <a:xfrm>
            <a:off x="407987" y="1988840"/>
            <a:ext cx="3455765" cy="623813"/>
          </a:xfrm>
          <a:prstGeom prst="rect">
            <a:avLst/>
          </a:prstGeom>
        </p:spPr>
        <p:txBody>
          <a:bodyPr/>
          <a:lstStyle>
            <a:lvl1pPr marL="0" indent="0">
              <a:buSzTx/>
              <a:buFontTx/>
              <a:buNone/>
              <a:defRPr sz="2000" b="1"/>
            </a:lvl1pPr>
          </a:lstStyle>
          <a:p>
            <a:r>
              <a:t>Заголовок</a:t>
            </a:r>
          </a:p>
        </p:txBody>
      </p:sp>
      <p:sp>
        <p:nvSpPr>
          <p:cNvPr id="814"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821"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822" name="Текст назви"/>
          <p:cNvSpPr txBox="1">
            <a:spLocks noGrp="1"/>
          </p:cNvSpPr>
          <p:nvPr>
            <p:ph type="title" hasCustomPrompt="1"/>
          </p:nvPr>
        </p:nvSpPr>
        <p:spPr>
          <a:xfrm>
            <a:off x="1524000" y="1122362"/>
            <a:ext cx="9144000" cy="2387601"/>
          </a:xfrm>
          <a:prstGeom prst="rect">
            <a:avLst/>
          </a:prstGeom>
        </p:spPr>
        <p:txBody>
          <a:bodyPr anchor="b"/>
          <a:lstStyle>
            <a:lvl1pPr algn="ctr">
              <a:defRPr sz="6000"/>
            </a:lvl1pPr>
          </a:lstStyle>
          <a:p>
            <a:r>
              <a:t>Текст назви</a:t>
            </a:r>
          </a:p>
        </p:txBody>
      </p:sp>
      <p:sp>
        <p:nvSpPr>
          <p:cNvPr id="823" name="Основний текст, рівень 1…"/>
          <p:cNvSpPr txBox="1">
            <a:spLocks noGrp="1"/>
          </p:cNvSpPr>
          <p:nvPr>
            <p:ph type="body" sz="quarter" idx="1" hasCustomPrompt="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Основний текст, рівень 1</a:t>
            </a:r>
          </a:p>
          <a:p>
            <a:pPr lvl="1"/>
            <a:r>
              <a:t>Основний текст, рівень 2</a:t>
            </a:r>
          </a:p>
          <a:p>
            <a:pPr lvl="2"/>
            <a:r>
              <a:t>Основний текст, рівень 3</a:t>
            </a:r>
          </a:p>
          <a:p>
            <a:pPr lvl="3"/>
            <a:r>
              <a:t>Основний текст, рівень 4</a:t>
            </a:r>
          </a:p>
          <a:p>
            <a:pPr lvl="4"/>
            <a:r>
              <a:t>Основний текст, рівень 5</a:t>
            </a:r>
          </a:p>
        </p:txBody>
      </p:sp>
      <p:sp>
        <p:nvSpPr>
          <p:cNvPr id="824" name="Номер слайда"/>
          <p:cNvSpPr txBox="1">
            <a:spLocks noGrp="1"/>
          </p:cNvSpPr>
          <p:nvPr>
            <p:ph type="sldNum" sz="quarter" idx="2"/>
          </p:nvPr>
        </p:nvSpPr>
        <p:spPr>
          <a:xfrm>
            <a:off x="11080144" y="6406785"/>
            <a:ext cx="273657" cy="264255"/>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cSld name="5_Title Slid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831" name="Picture 7" descr="Picture 7"/>
          <p:cNvPicPr>
            <a:picLocks noChangeAspect="1"/>
          </p:cNvPicPr>
          <p:nvPr/>
        </p:nvPicPr>
        <p:blipFill>
          <a:blip r:embed="rId3"/>
          <a:stretch>
            <a:fillRect/>
          </a:stretch>
        </p:blipFill>
        <p:spPr>
          <a:xfrm>
            <a:off x="11292205" y="287948"/>
            <a:ext cx="574041" cy="390526"/>
          </a:xfrm>
          <a:prstGeom prst="rect">
            <a:avLst/>
          </a:prstGeom>
          <a:ln w="12700">
            <a:miter lim="400000"/>
            <a:headEnd/>
            <a:tailEnd/>
          </a:ln>
        </p:spPr>
      </p:pic>
      <p:pic>
        <p:nvPicPr>
          <p:cNvPr id="832" name="Picture 3" descr="Picture 3"/>
          <p:cNvPicPr>
            <a:picLocks noChangeAspect="1"/>
          </p:cNvPicPr>
          <p:nvPr/>
        </p:nvPicPr>
        <p:blipFill>
          <a:blip r:embed="rId2"/>
          <a:stretch>
            <a:fillRect/>
          </a:stretch>
        </p:blipFill>
        <p:spPr>
          <a:xfrm>
            <a:off x="0" y="0"/>
            <a:ext cx="12192000" cy="6858000"/>
          </a:xfrm>
          <a:prstGeom prst="rect">
            <a:avLst/>
          </a:prstGeom>
          <a:ln w="12700">
            <a:miter lim="400000"/>
            <a:headEnd/>
            <a:tailEnd/>
          </a:ln>
        </p:spPr>
      </p:pic>
      <p:sp>
        <p:nvSpPr>
          <p:cNvPr id="833" name="Click to editMaster title style"/>
          <p:cNvSpPr txBox="1">
            <a:spLocks noGrp="1"/>
          </p:cNvSpPr>
          <p:nvPr>
            <p:ph type="title" hasCustomPrompt="1"/>
          </p:nvPr>
        </p:nvSpPr>
        <p:spPr>
          <a:xfrm>
            <a:off x="695959" y="4058137"/>
            <a:ext cx="5832089" cy="1548712"/>
          </a:xfrm>
          <a:prstGeom prst="rect">
            <a:avLst/>
          </a:prstGeom>
        </p:spPr>
        <p:txBody>
          <a:bodyPr anchor="t"/>
          <a:lstStyle>
            <a:lvl1pPr>
              <a:defRPr sz="4800"/>
            </a:lvl1pPr>
          </a:lstStyle>
          <a:p>
            <a:r>
              <a:t>Click to editMaster title style</a:t>
            </a:r>
          </a:p>
        </p:txBody>
      </p:sp>
      <p:sp>
        <p:nvSpPr>
          <p:cNvPr id="834" name="Основний текст, рівень 1…"/>
          <p:cNvSpPr txBox="1">
            <a:spLocks noGrp="1"/>
          </p:cNvSpPr>
          <p:nvPr>
            <p:ph type="body" sz="quarter" idx="1" hasCustomPrompt="1"/>
          </p:nvPr>
        </p:nvSpPr>
        <p:spPr>
          <a:xfrm>
            <a:off x="695959" y="2877263"/>
            <a:ext cx="5031106" cy="872491"/>
          </a:xfrm>
          <a:prstGeom prst="rect">
            <a:avLst/>
          </a:prstGeom>
        </p:spPr>
        <p:txBody>
          <a:bodyPr anchor="b"/>
          <a:lstStyle>
            <a:lvl1pPr marL="0" indent="0">
              <a:buSzTx/>
              <a:buFontTx/>
              <a:buNone/>
              <a:defRPr sz="2400" b="1">
                <a:solidFill>
                  <a:srgbClr val="7FD3FE"/>
                </a:solidFill>
              </a:defRPr>
            </a:lvl1pPr>
            <a:lvl2pPr marL="0" indent="457200">
              <a:buSzTx/>
              <a:buFontTx/>
              <a:buNone/>
              <a:defRPr sz="2400" b="1">
                <a:solidFill>
                  <a:srgbClr val="7FD3FE"/>
                </a:solidFill>
              </a:defRPr>
            </a:lvl2pPr>
            <a:lvl3pPr marL="0" indent="914400">
              <a:buSzTx/>
              <a:buFontTx/>
              <a:buNone/>
              <a:defRPr sz="2400" b="1">
                <a:solidFill>
                  <a:srgbClr val="7FD3FE"/>
                </a:solidFill>
              </a:defRPr>
            </a:lvl3pPr>
            <a:lvl4pPr marL="0" indent="1371600">
              <a:buSzTx/>
              <a:buFontTx/>
              <a:buNone/>
              <a:defRPr sz="2400" b="1">
                <a:solidFill>
                  <a:srgbClr val="7FD3FE"/>
                </a:solidFill>
              </a:defRPr>
            </a:lvl4pPr>
            <a:lvl5pPr marL="0" indent="1828800">
              <a:buSzTx/>
              <a:buFontTx/>
              <a:buNone/>
              <a:defRPr sz="2400" b="1">
                <a:solidFill>
                  <a:srgbClr val="7FD3FE"/>
                </a:solidFill>
              </a:defRPr>
            </a:lvl5pPr>
          </a:lstStyle>
          <a:p>
            <a:r>
              <a:t>Основний текст, рівень 1</a:t>
            </a:r>
          </a:p>
          <a:p>
            <a:pPr lvl="1"/>
            <a:r>
              <a:t>Основний текст, рівень 2</a:t>
            </a:r>
          </a:p>
          <a:p>
            <a:pPr lvl="2"/>
            <a:r>
              <a:t>Основний текст, рівень 3</a:t>
            </a:r>
          </a:p>
          <a:p>
            <a:pPr lvl="3"/>
            <a:r>
              <a:t>Основний текст, рівень 4</a:t>
            </a:r>
          </a:p>
          <a:p>
            <a:pPr lvl="4"/>
            <a:r>
              <a:t>Основний текст, рівень 5</a:t>
            </a:r>
          </a:p>
        </p:txBody>
      </p:sp>
      <p:sp>
        <p:nvSpPr>
          <p:cNvPr id="835"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x">
  <p:cSld name="6_Title Slide">
    <p:spTree>
      <p:nvGrpSpPr>
        <p:cNvPr id="1" name=""/>
        <p:cNvGrpSpPr/>
        <p:nvPr/>
      </p:nvGrpSpPr>
      <p:grpSpPr>
        <a:xfrm>
          <a:off x="0" y="0"/>
          <a:ext cx="0" cy="0"/>
          <a:chOff x="0" y="0"/>
          <a:chExt cx="0" cy="0"/>
        </a:xfrm>
      </p:grpSpPr>
      <p:pic>
        <p:nvPicPr>
          <p:cNvPr id="842"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pic>
        <p:nvPicPr>
          <p:cNvPr id="843" name="Picture 5" descr="Picture 5"/>
          <p:cNvPicPr>
            <a:picLocks noChangeAspect="1"/>
          </p:cNvPicPr>
          <p:nvPr/>
        </p:nvPicPr>
        <p:blipFill>
          <a:blip r:embed="rId3"/>
          <a:stretch>
            <a:fillRect/>
          </a:stretch>
        </p:blipFill>
        <p:spPr>
          <a:xfrm>
            <a:off x="0" y="0"/>
            <a:ext cx="12192000" cy="6858000"/>
          </a:xfrm>
          <a:prstGeom prst="rect">
            <a:avLst/>
          </a:prstGeom>
          <a:ln w="12700">
            <a:miter lim="400000"/>
            <a:headEnd/>
            <a:tailEnd/>
          </a:ln>
        </p:spPr>
      </p:pic>
      <p:pic>
        <p:nvPicPr>
          <p:cNvPr id="844" name="Picture 2" descr="Picture 2"/>
          <p:cNvPicPr>
            <a:picLocks noChangeAspect="1"/>
          </p:cNvPicPr>
          <p:nvPr/>
        </p:nvPicPr>
        <p:blipFill>
          <a:blip r:embed="rId4"/>
          <a:stretch>
            <a:fillRect/>
          </a:stretch>
        </p:blipFill>
        <p:spPr>
          <a:xfrm>
            <a:off x="635" y="-27306"/>
            <a:ext cx="12192001" cy="6858001"/>
          </a:xfrm>
          <a:prstGeom prst="rect">
            <a:avLst/>
          </a:prstGeom>
          <a:ln w="12700">
            <a:miter lim="400000"/>
            <a:headEnd/>
            <a:tailEnd/>
          </a:ln>
        </p:spPr>
      </p:pic>
      <p:sp>
        <p:nvSpPr>
          <p:cNvPr id="845" name="Назва новогорозділу"/>
          <p:cNvSpPr txBox="1">
            <a:spLocks noGrp="1"/>
          </p:cNvSpPr>
          <p:nvPr>
            <p:ph type="title" hasCustomPrompt="1"/>
          </p:nvPr>
        </p:nvSpPr>
        <p:spPr>
          <a:xfrm>
            <a:off x="5879975" y="2654643"/>
            <a:ext cx="5832089" cy="1548712"/>
          </a:xfrm>
          <a:prstGeom prst="rect">
            <a:avLst/>
          </a:prstGeom>
        </p:spPr>
        <p:txBody>
          <a:bodyPr anchor="t"/>
          <a:lstStyle>
            <a:lvl1pPr>
              <a:defRPr sz="4800"/>
            </a:lvl1pPr>
          </a:lstStyle>
          <a:p>
            <a:r>
              <a:t>Назва новогорозділу</a:t>
            </a:r>
          </a:p>
        </p:txBody>
      </p:sp>
      <p:sp>
        <p:nvSpPr>
          <p:cNvPr id="846"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853"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pic>
        <p:nvPicPr>
          <p:cNvPr id="860"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861" name="Rectangles 19"/>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862"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863" name="Основний текст, рівень 1…"/>
          <p:cNvSpPr txBox="1">
            <a:spLocks noGrp="1"/>
          </p:cNvSpPr>
          <p:nvPr>
            <p:ph type="body" sz="quarter" idx="1" hasCustomPrompt="1"/>
          </p:nvPr>
        </p:nvSpPr>
        <p:spPr>
          <a:xfrm>
            <a:off x="407987" y="2924943"/>
            <a:ext cx="3173413" cy="3252020"/>
          </a:xfrm>
          <a:prstGeom prst="rect">
            <a:avLst/>
          </a:prstGeom>
        </p:spPr>
        <p:txBody>
          <a:bodyPr/>
          <a:lstStyle>
            <a:lvl1pPr marL="285750" indent="-285750">
              <a:buClr>
                <a:srgbClr val="0040BE"/>
              </a:buClr>
              <a:buSzPct val="120000"/>
              <a:buFontTx/>
              <a:buChar char="▪"/>
              <a:defRPr sz="1400"/>
            </a:lvl1pPr>
            <a:lvl2pPr marL="742950" indent="-285750">
              <a:buClr>
                <a:srgbClr val="0040BE"/>
              </a:buClr>
              <a:buSzPct val="120000"/>
              <a:buFontTx/>
              <a:buChar char="▪"/>
              <a:defRPr sz="1400"/>
            </a:lvl2pPr>
            <a:lvl3pPr marL="1200150" indent="-285750">
              <a:buClr>
                <a:srgbClr val="0040BE"/>
              </a:buClr>
              <a:buSzPct val="120000"/>
              <a:buFontTx/>
              <a:buChar char="▪"/>
              <a:defRPr sz="1400"/>
            </a:lvl3pPr>
            <a:lvl4pPr marL="1657350" indent="-285750">
              <a:buClr>
                <a:srgbClr val="0040BE"/>
              </a:buClr>
              <a:buSzPct val="120000"/>
              <a:buFontTx/>
              <a:buChar char="▪"/>
              <a:defRPr sz="1400"/>
            </a:lvl4pPr>
            <a:lvl5pPr marL="2114550" indent="-285750">
              <a:buClr>
                <a:srgbClr val="0040BE"/>
              </a:buClr>
              <a:buSzPct val="120000"/>
              <a:buFontTx/>
              <a:buChar char="▪"/>
              <a:defRPr sz="1400"/>
            </a:lvl5pPr>
          </a:lstStyle>
          <a:p>
            <a:r>
              <a:t>Основний текст, рівень 1</a:t>
            </a:r>
          </a:p>
          <a:p>
            <a:pPr lvl="1"/>
            <a:r>
              <a:t>Основний текст, рівень 2</a:t>
            </a:r>
          </a:p>
          <a:p>
            <a:pPr lvl="2"/>
            <a:r>
              <a:t>Основний текст, рівень 3</a:t>
            </a:r>
          </a:p>
          <a:p>
            <a:pPr lvl="3"/>
            <a:r>
              <a:t>Основний текст, рівень 4</a:t>
            </a:r>
          </a:p>
          <a:p>
            <a:pPr lvl="4"/>
            <a:r>
              <a:t>Основний текст, рівень 5</a:t>
            </a:r>
          </a:p>
        </p:txBody>
      </p:sp>
      <p:sp>
        <p:nvSpPr>
          <p:cNvPr id="864" name="Номер слайда"/>
          <p:cNvSpPr txBox="1">
            <a:spLocks noGrp="1"/>
          </p:cNvSpPr>
          <p:nvPr>
            <p:ph type="sldNum" sz="quarter" idx="2"/>
          </p:nvPr>
        </p:nvSpPr>
        <p:spPr>
          <a:xfrm>
            <a:off x="11080144" y="6406785"/>
            <a:ext cx="273657" cy="264255"/>
          </a:xfrm>
          <a:prstGeom prst="rect">
            <a:avLst/>
          </a:prstGeom>
        </p:spPr>
        <p:txBody>
          <a:bodyPr/>
          <a:lstStyle/>
          <a:p>
            <a:fld id="{86CB4B4D-7CA3-9044-876B-883B54F8677D}" type="slidenum">
              <a:rPr/>
              <a:t>‹#›</a:t>
            </a:fld>
            <a:endParaRPr/>
          </a:p>
        </p:txBody>
      </p:sp>
      <p:sp>
        <p:nvSpPr>
          <p:cNvPr id="865"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866" name="Text Placeholder 10"/>
          <p:cNvSpPr>
            <a:spLocks noGrp="1"/>
          </p:cNvSpPr>
          <p:nvPr>
            <p:ph type="body" sz="quarter" idx="2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stStyle>
          <a:p>
            <a:r>
              <a:t>Розділ</a:t>
            </a:r>
          </a:p>
        </p:txBody>
      </p:sp>
      <p:sp>
        <p:nvSpPr>
          <p:cNvPr id="867" name="Text Placeholder 10"/>
          <p:cNvSpPr>
            <a:spLocks noGrp="1"/>
          </p:cNvSpPr>
          <p:nvPr>
            <p:ph type="body" sz="quarter" idx="22" hasCustomPrompt="1"/>
          </p:nvPr>
        </p:nvSpPr>
        <p:spPr>
          <a:xfrm>
            <a:off x="407987" y="1772920"/>
            <a:ext cx="2880718" cy="863993"/>
          </a:xfrm>
          <a:prstGeom prst="rect">
            <a:avLst/>
          </a:prstGeom>
        </p:spPr>
        <p:txBody>
          <a:bodyPr/>
          <a:lstStyle>
            <a:lvl1pPr marL="0" indent="0">
              <a:lnSpc>
                <a:spcPct val="100000"/>
              </a:lnSpc>
              <a:buSzTx/>
              <a:buFontTx/>
              <a:buNone/>
              <a:defRPr sz="2400" b="1">
                <a:solidFill>
                  <a:srgbClr val="0040BE"/>
                </a:solidFill>
              </a:defRPr>
            </a:lvl1pPr>
          </a:lstStyle>
          <a:p>
            <a:r>
              <a:t>Заголовок блоку</a:t>
            </a:r>
          </a:p>
        </p:txBody>
      </p:sp>
      <p:sp>
        <p:nvSpPr>
          <p:cNvPr id="868" name="Text Placeholder 10"/>
          <p:cNvSpPr>
            <a:spLocks noGrp="1"/>
          </p:cNvSpPr>
          <p:nvPr>
            <p:ph type="body" sz="quarter" idx="23" hasCustomPrompt="1"/>
          </p:nvPr>
        </p:nvSpPr>
        <p:spPr>
          <a:xfrm>
            <a:off x="4507160" y="1772920"/>
            <a:ext cx="2880718" cy="863993"/>
          </a:xfrm>
          <a:prstGeom prst="rect">
            <a:avLst/>
          </a:prstGeom>
        </p:spPr>
        <p:txBody>
          <a:bodyPr/>
          <a:lstStyle>
            <a:lvl1pPr marL="0" indent="0">
              <a:lnSpc>
                <a:spcPct val="100000"/>
              </a:lnSpc>
              <a:buSzTx/>
              <a:buFontTx/>
              <a:buNone/>
              <a:defRPr sz="2400" b="1">
                <a:solidFill>
                  <a:srgbClr val="0040BE"/>
                </a:solidFill>
              </a:defRPr>
            </a:lvl1pPr>
          </a:lstStyle>
          <a:p>
            <a:r>
              <a:t>Заголовок блоку</a:t>
            </a:r>
          </a:p>
        </p:txBody>
      </p:sp>
      <p:sp>
        <p:nvSpPr>
          <p:cNvPr id="869" name="Text Placeholder 10"/>
          <p:cNvSpPr>
            <a:spLocks noGrp="1"/>
          </p:cNvSpPr>
          <p:nvPr>
            <p:ph type="body" sz="quarter" idx="24" hasCustomPrompt="1"/>
          </p:nvPr>
        </p:nvSpPr>
        <p:spPr>
          <a:xfrm>
            <a:off x="8544272" y="1772920"/>
            <a:ext cx="2880718" cy="863993"/>
          </a:xfrm>
          <a:prstGeom prst="rect">
            <a:avLst/>
          </a:prstGeom>
        </p:spPr>
        <p:txBody>
          <a:bodyPr/>
          <a:lstStyle>
            <a:lvl1pPr marL="0" indent="0">
              <a:buSzTx/>
              <a:buFontTx/>
              <a:buNone/>
              <a:defRPr sz="2400" b="1">
                <a:solidFill>
                  <a:srgbClr val="0040BE"/>
                </a:solidFill>
              </a:defRPr>
            </a:lvl1pPr>
          </a:lstStyle>
          <a:p>
            <a:r>
              <a:t>Заголовок блоку</a:t>
            </a: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x">
  <p:cSld name="7_Title and Content">
    <p:spTree>
      <p:nvGrpSpPr>
        <p:cNvPr id="1" name=""/>
        <p:cNvGrpSpPr/>
        <p:nvPr/>
      </p:nvGrpSpPr>
      <p:grpSpPr>
        <a:xfrm>
          <a:off x="0" y="0"/>
          <a:ext cx="0" cy="0"/>
          <a:chOff x="0" y="0"/>
          <a:chExt cx="0" cy="0"/>
        </a:xfrm>
      </p:grpSpPr>
      <p:pic>
        <p:nvPicPr>
          <p:cNvPr id="876"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877" name="Rectangles 19"/>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878"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879"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880"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881"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9_Title and Content">
    <p:spTree>
      <p:nvGrpSpPr>
        <p:cNvPr id="1" name=""/>
        <p:cNvGrpSpPr/>
        <p:nvPr/>
      </p:nvGrpSpPr>
      <p:grpSpPr>
        <a:xfrm>
          <a:off x="0" y="0"/>
          <a:ext cx="0" cy="0"/>
          <a:chOff x="0" y="0"/>
          <a:chExt cx="0" cy="0"/>
        </a:xfrm>
      </p:grpSpPr>
      <p:pic>
        <p:nvPicPr>
          <p:cNvPr id="84"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85"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86"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87" name="Номер слайда"/>
          <p:cNvSpPr txBox="1">
            <a:spLocks noGrp="1"/>
          </p:cNvSpPr>
          <p:nvPr>
            <p:ph type="sldNum" sz="quarter" idx="2"/>
          </p:nvPr>
        </p:nvSpPr>
        <p:spPr>
          <a:xfrm>
            <a:off x="11080144" y="6406785"/>
            <a:ext cx="273657" cy="264255"/>
          </a:xfrm>
          <a:prstGeom prst="rect">
            <a:avLst/>
          </a:prstGeom>
        </p:spPr>
        <p:txBody>
          <a:bodyPr/>
          <a:lstStyle/>
          <a:p>
            <a:fld id="{86CB4B4D-7CA3-9044-876B-883B54F8677D}" type="slidenum">
              <a:rPr/>
              <a:t>‹#›</a:t>
            </a:fld>
            <a:endParaRPr/>
          </a:p>
        </p:txBody>
      </p:sp>
      <p:sp>
        <p:nvSpPr>
          <p:cNvPr id="88"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89"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x">
  <p:cSld name="8_Title and Content">
    <p:spTree>
      <p:nvGrpSpPr>
        <p:cNvPr id="1" name=""/>
        <p:cNvGrpSpPr/>
        <p:nvPr/>
      </p:nvGrpSpPr>
      <p:grpSpPr>
        <a:xfrm>
          <a:off x="0" y="0"/>
          <a:ext cx="0" cy="0"/>
          <a:chOff x="0" y="0"/>
          <a:chExt cx="0" cy="0"/>
        </a:xfrm>
      </p:grpSpPr>
      <p:pic>
        <p:nvPicPr>
          <p:cNvPr id="888"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889"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890"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891"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892"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893"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
  <p:cSld name="9_Title and Content">
    <p:spTree>
      <p:nvGrpSpPr>
        <p:cNvPr id="1" name=""/>
        <p:cNvGrpSpPr/>
        <p:nvPr/>
      </p:nvGrpSpPr>
      <p:grpSpPr>
        <a:xfrm>
          <a:off x="0" y="0"/>
          <a:ext cx="0" cy="0"/>
          <a:chOff x="0" y="0"/>
          <a:chExt cx="0" cy="0"/>
        </a:xfrm>
      </p:grpSpPr>
      <p:pic>
        <p:nvPicPr>
          <p:cNvPr id="900"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901"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902"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903" name="Номер слайда"/>
          <p:cNvSpPr txBox="1">
            <a:spLocks noGrp="1"/>
          </p:cNvSpPr>
          <p:nvPr>
            <p:ph type="sldNum" sz="quarter" idx="2"/>
          </p:nvPr>
        </p:nvSpPr>
        <p:spPr>
          <a:xfrm>
            <a:off x="11080144" y="6406785"/>
            <a:ext cx="273657" cy="264255"/>
          </a:xfrm>
          <a:prstGeom prst="rect">
            <a:avLst/>
          </a:prstGeom>
        </p:spPr>
        <p:txBody>
          <a:bodyPr/>
          <a:lstStyle/>
          <a:p>
            <a:fld id="{86CB4B4D-7CA3-9044-876B-883B54F8677D}" type="slidenum">
              <a:rPr/>
              <a:t>‹#›</a:t>
            </a:fld>
            <a:endParaRPr/>
          </a:p>
        </p:txBody>
      </p:sp>
      <p:sp>
        <p:nvSpPr>
          <p:cNvPr id="904"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905"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Tree>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
  <p:cSld name="10_Title and Content">
    <p:spTree>
      <p:nvGrpSpPr>
        <p:cNvPr id="1" name=""/>
        <p:cNvGrpSpPr/>
        <p:nvPr/>
      </p:nvGrpSpPr>
      <p:grpSpPr>
        <a:xfrm>
          <a:off x="0" y="0"/>
          <a:ext cx="0" cy="0"/>
          <a:chOff x="0" y="0"/>
          <a:chExt cx="0" cy="0"/>
        </a:xfrm>
      </p:grpSpPr>
      <p:pic>
        <p:nvPicPr>
          <p:cNvPr id="912"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913"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914"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915"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916"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917" name="Picture Placeholder 8"/>
          <p:cNvSpPr>
            <a:spLocks noGrp="1"/>
          </p:cNvSpPr>
          <p:nvPr>
            <p:ph type="pic" sz="half" idx="21"/>
          </p:nvPr>
        </p:nvSpPr>
        <p:spPr>
          <a:xfrm>
            <a:off x="407987" y="1995488"/>
            <a:ext cx="5688014" cy="4181476"/>
          </a:xfrm>
          <a:prstGeom prst="rect">
            <a:avLst/>
          </a:prstGeom>
        </p:spPr>
        <p:txBody>
          <a:bodyPr lIns="91439" rIns="91439">
            <a:noAutofit/>
          </a:bodyPr>
          <a:lstStyle/>
          <a:p>
            <a:endParaRPr/>
          </a:p>
        </p:txBody>
      </p:sp>
      <p:sp>
        <p:nvSpPr>
          <p:cNvPr id="918" name="Text Placeholder 12"/>
          <p:cNvSpPr>
            <a:spLocks noGrp="1"/>
          </p:cNvSpPr>
          <p:nvPr>
            <p:ph type="body" sz="quarter" idx="22" hasCustomPrompt="1"/>
          </p:nvPr>
        </p:nvSpPr>
        <p:spPr>
          <a:xfrm>
            <a:off x="6566519" y="1995488"/>
            <a:ext cx="5361956" cy="711201"/>
          </a:xfrm>
          <a:prstGeom prst="rect">
            <a:avLst/>
          </a:prstGeom>
        </p:spPr>
        <p:txBody>
          <a:bodyPr/>
          <a:lstStyle>
            <a:lvl1pPr marL="0" indent="0">
              <a:buSzTx/>
              <a:buFontTx/>
              <a:buNone/>
              <a:defRPr sz="2400" b="1"/>
            </a:lvl1pPr>
          </a:lstStyle>
          <a:p>
            <a:r>
              <a:t>Заголовок</a:t>
            </a:r>
          </a:p>
        </p:txBody>
      </p:sp>
      <p:sp>
        <p:nvSpPr>
          <p:cNvPr id="919"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x">
  <p:cSld name="11_Title and Content">
    <p:spTree>
      <p:nvGrpSpPr>
        <p:cNvPr id="1" name=""/>
        <p:cNvGrpSpPr/>
        <p:nvPr/>
      </p:nvGrpSpPr>
      <p:grpSpPr>
        <a:xfrm>
          <a:off x="0" y="0"/>
          <a:ext cx="0" cy="0"/>
          <a:chOff x="0" y="0"/>
          <a:chExt cx="0" cy="0"/>
        </a:xfrm>
      </p:grpSpPr>
      <p:pic>
        <p:nvPicPr>
          <p:cNvPr id="926"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927"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928"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929"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930"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931" name="Picture Placeholder 8"/>
          <p:cNvSpPr>
            <a:spLocks noGrp="1"/>
          </p:cNvSpPr>
          <p:nvPr>
            <p:ph type="pic" sz="quarter" idx="21"/>
          </p:nvPr>
        </p:nvSpPr>
        <p:spPr>
          <a:xfrm>
            <a:off x="407987" y="1573212"/>
            <a:ext cx="3455765" cy="1855790"/>
          </a:xfrm>
          <a:prstGeom prst="rect">
            <a:avLst/>
          </a:prstGeom>
        </p:spPr>
        <p:txBody>
          <a:bodyPr lIns="91439" rIns="91439">
            <a:noAutofit/>
          </a:bodyPr>
          <a:lstStyle/>
          <a:p>
            <a:endParaRPr/>
          </a:p>
        </p:txBody>
      </p:sp>
      <p:sp>
        <p:nvSpPr>
          <p:cNvPr id="932" name="Text Placeholder 12"/>
          <p:cNvSpPr>
            <a:spLocks noGrp="1"/>
          </p:cNvSpPr>
          <p:nvPr>
            <p:ph type="body" sz="quarter" idx="22" hasCustomPrompt="1"/>
          </p:nvPr>
        </p:nvSpPr>
        <p:spPr>
          <a:xfrm>
            <a:off x="407988" y="3597276"/>
            <a:ext cx="3455765" cy="623813"/>
          </a:xfrm>
          <a:prstGeom prst="rect">
            <a:avLst/>
          </a:prstGeom>
        </p:spPr>
        <p:txBody>
          <a:bodyPr/>
          <a:lstStyle>
            <a:lvl1pPr marL="0" indent="0">
              <a:buSzTx/>
              <a:buFontTx/>
              <a:buNone/>
              <a:defRPr sz="1800" b="1"/>
            </a:lvl1pPr>
          </a:lstStyle>
          <a:p>
            <a:r>
              <a:t>Заголовок</a:t>
            </a:r>
          </a:p>
        </p:txBody>
      </p:sp>
      <p:sp>
        <p:nvSpPr>
          <p:cNvPr id="933" name="Picture Placeholder 8"/>
          <p:cNvSpPr>
            <a:spLocks noGrp="1"/>
          </p:cNvSpPr>
          <p:nvPr>
            <p:ph type="pic" sz="quarter" idx="23"/>
          </p:nvPr>
        </p:nvSpPr>
        <p:spPr>
          <a:xfrm>
            <a:off x="4376739" y="1573212"/>
            <a:ext cx="3455764" cy="1855790"/>
          </a:xfrm>
          <a:prstGeom prst="rect">
            <a:avLst/>
          </a:prstGeom>
        </p:spPr>
        <p:txBody>
          <a:bodyPr lIns="91439" rIns="91439">
            <a:noAutofit/>
          </a:bodyPr>
          <a:lstStyle/>
          <a:p>
            <a:endParaRPr/>
          </a:p>
        </p:txBody>
      </p:sp>
      <p:sp>
        <p:nvSpPr>
          <p:cNvPr id="934" name="Text Placeholder 12"/>
          <p:cNvSpPr>
            <a:spLocks noGrp="1"/>
          </p:cNvSpPr>
          <p:nvPr>
            <p:ph type="body" sz="quarter" idx="24" hasCustomPrompt="1"/>
          </p:nvPr>
        </p:nvSpPr>
        <p:spPr>
          <a:xfrm>
            <a:off x="4376739" y="3597276"/>
            <a:ext cx="3455764" cy="623813"/>
          </a:xfrm>
          <a:prstGeom prst="rect">
            <a:avLst/>
          </a:prstGeom>
        </p:spPr>
        <p:txBody>
          <a:bodyPr/>
          <a:lstStyle>
            <a:lvl1pPr marL="0" indent="0">
              <a:buSzTx/>
              <a:buFontTx/>
              <a:buNone/>
              <a:defRPr sz="1800" b="1"/>
            </a:lvl1pPr>
          </a:lstStyle>
          <a:p>
            <a:r>
              <a:t>Заголовок</a:t>
            </a:r>
          </a:p>
        </p:txBody>
      </p:sp>
      <p:sp>
        <p:nvSpPr>
          <p:cNvPr id="935" name="Picture Placeholder 8"/>
          <p:cNvSpPr>
            <a:spLocks noGrp="1"/>
          </p:cNvSpPr>
          <p:nvPr>
            <p:ph type="pic" sz="quarter" idx="25"/>
          </p:nvPr>
        </p:nvSpPr>
        <p:spPr>
          <a:xfrm>
            <a:off x="8400256" y="1573212"/>
            <a:ext cx="3455765" cy="1855789"/>
          </a:xfrm>
          <a:prstGeom prst="rect">
            <a:avLst/>
          </a:prstGeom>
        </p:spPr>
        <p:txBody>
          <a:bodyPr lIns="91439" rIns="91439">
            <a:noAutofit/>
          </a:bodyPr>
          <a:lstStyle/>
          <a:p>
            <a:endParaRPr/>
          </a:p>
        </p:txBody>
      </p:sp>
      <p:sp>
        <p:nvSpPr>
          <p:cNvPr id="936" name="Text Placeholder 12"/>
          <p:cNvSpPr>
            <a:spLocks noGrp="1"/>
          </p:cNvSpPr>
          <p:nvPr>
            <p:ph type="body" sz="quarter" idx="26" hasCustomPrompt="1"/>
          </p:nvPr>
        </p:nvSpPr>
        <p:spPr>
          <a:xfrm>
            <a:off x="8400256" y="3597274"/>
            <a:ext cx="3455765" cy="623814"/>
          </a:xfrm>
          <a:prstGeom prst="rect">
            <a:avLst/>
          </a:prstGeom>
        </p:spPr>
        <p:txBody>
          <a:bodyPr/>
          <a:lstStyle>
            <a:lvl1pPr marL="0" indent="0">
              <a:buSzTx/>
              <a:buFontTx/>
              <a:buNone/>
              <a:defRPr sz="1800" b="1"/>
            </a:lvl1pPr>
          </a:lstStyle>
          <a:p>
            <a:r>
              <a:t>Заголовок</a:t>
            </a:r>
          </a:p>
        </p:txBody>
      </p:sp>
      <p:sp>
        <p:nvSpPr>
          <p:cNvPr id="937"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x">
  <p:cSld name="12_Title and Content">
    <p:spTree>
      <p:nvGrpSpPr>
        <p:cNvPr id="1" name=""/>
        <p:cNvGrpSpPr/>
        <p:nvPr/>
      </p:nvGrpSpPr>
      <p:grpSpPr>
        <a:xfrm>
          <a:off x="0" y="0"/>
          <a:ext cx="0" cy="0"/>
          <a:chOff x="0" y="0"/>
          <a:chExt cx="0" cy="0"/>
        </a:xfrm>
      </p:grpSpPr>
      <p:pic>
        <p:nvPicPr>
          <p:cNvPr id="944"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945"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946"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947"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948"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949" name="Text Placeholder 12"/>
          <p:cNvSpPr>
            <a:spLocks noGrp="1"/>
          </p:cNvSpPr>
          <p:nvPr>
            <p:ph type="body" sz="quarter" idx="21" hasCustomPrompt="1"/>
          </p:nvPr>
        </p:nvSpPr>
        <p:spPr>
          <a:xfrm>
            <a:off x="407987" y="1988840"/>
            <a:ext cx="3455765" cy="623813"/>
          </a:xfrm>
          <a:prstGeom prst="rect">
            <a:avLst/>
          </a:prstGeom>
        </p:spPr>
        <p:txBody>
          <a:bodyPr/>
          <a:lstStyle>
            <a:lvl1pPr marL="0" indent="0">
              <a:buSzTx/>
              <a:buFontTx/>
              <a:buNone/>
              <a:defRPr sz="2000" b="1"/>
            </a:lvl1pPr>
          </a:lstStyle>
          <a:p>
            <a:r>
              <a:t>Заголовок</a:t>
            </a:r>
          </a:p>
        </p:txBody>
      </p:sp>
      <p:sp>
        <p:nvSpPr>
          <p:cNvPr id="950"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957"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958" name="Текст назви"/>
          <p:cNvSpPr txBox="1">
            <a:spLocks noGrp="1"/>
          </p:cNvSpPr>
          <p:nvPr>
            <p:ph type="title" hasCustomPrompt="1"/>
          </p:nvPr>
        </p:nvSpPr>
        <p:spPr>
          <a:xfrm>
            <a:off x="1524000" y="1122362"/>
            <a:ext cx="9144000" cy="2387601"/>
          </a:xfrm>
          <a:prstGeom prst="rect">
            <a:avLst/>
          </a:prstGeom>
        </p:spPr>
        <p:txBody>
          <a:bodyPr anchor="b"/>
          <a:lstStyle>
            <a:lvl1pPr algn="ctr">
              <a:defRPr sz="6000"/>
            </a:lvl1pPr>
          </a:lstStyle>
          <a:p>
            <a:r>
              <a:t>Текст назви</a:t>
            </a:r>
          </a:p>
        </p:txBody>
      </p:sp>
      <p:sp>
        <p:nvSpPr>
          <p:cNvPr id="959" name="Основний текст, рівень 1…"/>
          <p:cNvSpPr txBox="1">
            <a:spLocks noGrp="1"/>
          </p:cNvSpPr>
          <p:nvPr>
            <p:ph type="body" sz="quarter" idx="1" hasCustomPrompt="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Основний текст, рівень 1</a:t>
            </a:r>
          </a:p>
          <a:p>
            <a:pPr lvl="1"/>
            <a:r>
              <a:t>Основний текст, рівень 2</a:t>
            </a:r>
          </a:p>
          <a:p>
            <a:pPr lvl="2"/>
            <a:r>
              <a:t>Основний текст, рівень 3</a:t>
            </a:r>
          </a:p>
          <a:p>
            <a:pPr lvl="3"/>
            <a:r>
              <a:t>Основний текст, рівень 4</a:t>
            </a:r>
          </a:p>
          <a:p>
            <a:pPr lvl="4"/>
            <a:r>
              <a:t>Основний текст, рівень 5</a:t>
            </a:r>
          </a:p>
        </p:txBody>
      </p:sp>
      <p:sp>
        <p:nvSpPr>
          <p:cNvPr id="960" name="Номер слайда"/>
          <p:cNvSpPr txBox="1">
            <a:spLocks noGrp="1"/>
          </p:cNvSpPr>
          <p:nvPr>
            <p:ph type="sldNum" sz="quarter" idx="2"/>
          </p:nvPr>
        </p:nvSpPr>
        <p:spPr>
          <a:xfrm>
            <a:off x="11080144" y="6406785"/>
            <a:ext cx="273657" cy="264255"/>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x">
  <p:cSld name="5_Title Slid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967" name="Picture 7" descr="Picture 7"/>
          <p:cNvPicPr>
            <a:picLocks noChangeAspect="1"/>
          </p:cNvPicPr>
          <p:nvPr/>
        </p:nvPicPr>
        <p:blipFill>
          <a:blip r:embed="rId3"/>
          <a:stretch>
            <a:fillRect/>
          </a:stretch>
        </p:blipFill>
        <p:spPr>
          <a:xfrm>
            <a:off x="11292205" y="287948"/>
            <a:ext cx="574041" cy="390526"/>
          </a:xfrm>
          <a:prstGeom prst="rect">
            <a:avLst/>
          </a:prstGeom>
          <a:ln w="12700">
            <a:miter lim="400000"/>
            <a:headEnd/>
            <a:tailEnd/>
          </a:ln>
        </p:spPr>
      </p:pic>
      <p:pic>
        <p:nvPicPr>
          <p:cNvPr id="968" name="Picture 3" descr="Picture 3"/>
          <p:cNvPicPr>
            <a:picLocks noChangeAspect="1"/>
          </p:cNvPicPr>
          <p:nvPr/>
        </p:nvPicPr>
        <p:blipFill>
          <a:blip r:embed="rId2"/>
          <a:stretch>
            <a:fillRect/>
          </a:stretch>
        </p:blipFill>
        <p:spPr>
          <a:xfrm>
            <a:off x="0" y="0"/>
            <a:ext cx="12192000" cy="6858000"/>
          </a:xfrm>
          <a:prstGeom prst="rect">
            <a:avLst/>
          </a:prstGeom>
          <a:ln w="12700">
            <a:miter lim="400000"/>
            <a:headEnd/>
            <a:tailEnd/>
          </a:ln>
        </p:spPr>
      </p:pic>
      <p:sp>
        <p:nvSpPr>
          <p:cNvPr id="969" name="Click to editMaster title style"/>
          <p:cNvSpPr txBox="1">
            <a:spLocks noGrp="1"/>
          </p:cNvSpPr>
          <p:nvPr>
            <p:ph type="title" hasCustomPrompt="1"/>
          </p:nvPr>
        </p:nvSpPr>
        <p:spPr>
          <a:xfrm>
            <a:off x="695959" y="4058137"/>
            <a:ext cx="5832089" cy="1548712"/>
          </a:xfrm>
          <a:prstGeom prst="rect">
            <a:avLst/>
          </a:prstGeom>
        </p:spPr>
        <p:txBody>
          <a:bodyPr anchor="t"/>
          <a:lstStyle>
            <a:lvl1pPr>
              <a:defRPr sz="4800"/>
            </a:lvl1pPr>
          </a:lstStyle>
          <a:p>
            <a:r>
              <a:t>Click to editMaster title style</a:t>
            </a:r>
          </a:p>
        </p:txBody>
      </p:sp>
      <p:sp>
        <p:nvSpPr>
          <p:cNvPr id="970" name="Основний текст, рівень 1…"/>
          <p:cNvSpPr txBox="1">
            <a:spLocks noGrp="1"/>
          </p:cNvSpPr>
          <p:nvPr>
            <p:ph type="body" sz="quarter" idx="1" hasCustomPrompt="1"/>
          </p:nvPr>
        </p:nvSpPr>
        <p:spPr>
          <a:xfrm>
            <a:off x="695959" y="2877263"/>
            <a:ext cx="5031106" cy="872491"/>
          </a:xfrm>
          <a:prstGeom prst="rect">
            <a:avLst/>
          </a:prstGeom>
        </p:spPr>
        <p:txBody>
          <a:bodyPr anchor="b"/>
          <a:lstStyle>
            <a:lvl1pPr marL="0" indent="0">
              <a:buSzTx/>
              <a:buFontTx/>
              <a:buNone/>
              <a:defRPr sz="2400" b="1">
                <a:solidFill>
                  <a:srgbClr val="7FD3FE"/>
                </a:solidFill>
              </a:defRPr>
            </a:lvl1pPr>
            <a:lvl2pPr marL="0" indent="457200">
              <a:buSzTx/>
              <a:buFontTx/>
              <a:buNone/>
              <a:defRPr sz="2400" b="1">
                <a:solidFill>
                  <a:srgbClr val="7FD3FE"/>
                </a:solidFill>
              </a:defRPr>
            </a:lvl2pPr>
            <a:lvl3pPr marL="0" indent="914400">
              <a:buSzTx/>
              <a:buFontTx/>
              <a:buNone/>
              <a:defRPr sz="2400" b="1">
                <a:solidFill>
                  <a:srgbClr val="7FD3FE"/>
                </a:solidFill>
              </a:defRPr>
            </a:lvl3pPr>
            <a:lvl4pPr marL="0" indent="1371600">
              <a:buSzTx/>
              <a:buFontTx/>
              <a:buNone/>
              <a:defRPr sz="2400" b="1">
                <a:solidFill>
                  <a:srgbClr val="7FD3FE"/>
                </a:solidFill>
              </a:defRPr>
            </a:lvl4pPr>
            <a:lvl5pPr marL="0" indent="1828800">
              <a:buSzTx/>
              <a:buFontTx/>
              <a:buNone/>
              <a:defRPr sz="2400" b="1">
                <a:solidFill>
                  <a:srgbClr val="7FD3FE"/>
                </a:solidFill>
              </a:defRPr>
            </a:lvl5pPr>
          </a:lstStyle>
          <a:p>
            <a:r>
              <a:t>Основний текст, рівень 1</a:t>
            </a:r>
          </a:p>
          <a:p>
            <a:pPr lvl="1"/>
            <a:r>
              <a:t>Основний текст, рівень 2</a:t>
            </a:r>
          </a:p>
          <a:p>
            <a:pPr lvl="2"/>
            <a:r>
              <a:t>Основний текст, рівень 3</a:t>
            </a:r>
          </a:p>
          <a:p>
            <a:pPr lvl="3"/>
            <a:r>
              <a:t>Основний текст, рівень 4</a:t>
            </a:r>
          </a:p>
          <a:p>
            <a:pPr lvl="4"/>
            <a:r>
              <a:t>Основний текст, рівень 5</a:t>
            </a:r>
          </a:p>
        </p:txBody>
      </p:sp>
      <p:sp>
        <p:nvSpPr>
          <p:cNvPr id="971"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x">
  <p:cSld name="6_Title Slide">
    <p:spTree>
      <p:nvGrpSpPr>
        <p:cNvPr id="1" name=""/>
        <p:cNvGrpSpPr/>
        <p:nvPr/>
      </p:nvGrpSpPr>
      <p:grpSpPr>
        <a:xfrm>
          <a:off x="0" y="0"/>
          <a:ext cx="0" cy="0"/>
          <a:chOff x="0" y="0"/>
          <a:chExt cx="0" cy="0"/>
        </a:xfrm>
      </p:grpSpPr>
      <p:pic>
        <p:nvPicPr>
          <p:cNvPr id="978"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pic>
        <p:nvPicPr>
          <p:cNvPr id="979" name="Picture 5" descr="Picture 5"/>
          <p:cNvPicPr>
            <a:picLocks noChangeAspect="1"/>
          </p:cNvPicPr>
          <p:nvPr/>
        </p:nvPicPr>
        <p:blipFill>
          <a:blip r:embed="rId3"/>
          <a:stretch>
            <a:fillRect/>
          </a:stretch>
        </p:blipFill>
        <p:spPr>
          <a:xfrm>
            <a:off x="0" y="0"/>
            <a:ext cx="12192000" cy="6858000"/>
          </a:xfrm>
          <a:prstGeom prst="rect">
            <a:avLst/>
          </a:prstGeom>
          <a:ln w="12700">
            <a:miter lim="400000"/>
            <a:headEnd/>
            <a:tailEnd/>
          </a:ln>
        </p:spPr>
      </p:pic>
      <p:pic>
        <p:nvPicPr>
          <p:cNvPr id="980" name="Picture 2" descr="Picture 2"/>
          <p:cNvPicPr>
            <a:picLocks noChangeAspect="1"/>
          </p:cNvPicPr>
          <p:nvPr/>
        </p:nvPicPr>
        <p:blipFill>
          <a:blip r:embed="rId4"/>
          <a:stretch>
            <a:fillRect/>
          </a:stretch>
        </p:blipFill>
        <p:spPr>
          <a:xfrm>
            <a:off x="635" y="-27306"/>
            <a:ext cx="12192001" cy="6858001"/>
          </a:xfrm>
          <a:prstGeom prst="rect">
            <a:avLst/>
          </a:prstGeom>
          <a:ln w="12700">
            <a:miter lim="400000"/>
            <a:headEnd/>
            <a:tailEnd/>
          </a:ln>
        </p:spPr>
      </p:pic>
      <p:sp>
        <p:nvSpPr>
          <p:cNvPr id="981" name="Назва новогорозділу"/>
          <p:cNvSpPr txBox="1">
            <a:spLocks noGrp="1"/>
          </p:cNvSpPr>
          <p:nvPr>
            <p:ph type="title" hasCustomPrompt="1"/>
          </p:nvPr>
        </p:nvSpPr>
        <p:spPr>
          <a:xfrm>
            <a:off x="5879975" y="2654643"/>
            <a:ext cx="5832089" cy="1548712"/>
          </a:xfrm>
          <a:prstGeom prst="rect">
            <a:avLst/>
          </a:prstGeom>
        </p:spPr>
        <p:txBody>
          <a:bodyPr anchor="t"/>
          <a:lstStyle>
            <a:lvl1pPr>
              <a:defRPr sz="4800"/>
            </a:lvl1pPr>
          </a:lstStyle>
          <a:p>
            <a:r>
              <a:t>Назва новогорозділу</a:t>
            </a:r>
          </a:p>
        </p:txBody>
      </p:sp>
      <p:sp>
        <p:nvSpPr>
          <p:cNvPr id="982"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989"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pic>
        <p:nvPicPr>
          <p:cNvPr id="996"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997" name="Rectangles 19"/>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998"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999" name="Основний текст, рівень 1…"/>
          <p:cNvSpPr txBox="1">
            <a:spLocks noGrp="1"/>
          </p:cNvSpPr>
          <p:nvPr>
            <p:ph type="body" sz="quarter" idx="1" hasCustomPrompt="1"/>
          </p:nvPr>
        </p:nvSpPr>
        <p:spPr>
          <a:xfrm>
            <a:off x="407987" y="2924943"/>
            <a:ext cx="3173413" cy="3252020"/>
          </a:xfrm>
          <a:prstGeom prst="rect">
            <a:avLst/>
          </a:prstGeom>
        </p:spPr>
        <p:txBody>
          <a:bodyPr/>
          <a:lstStyle>
            <a:lvl1pPr marL="285750" indent="-285750">
              <a:buClr>
                <a:srgbClr val="0040BE"/>
              </a:buClr>
              <a:buSzPct val="120000"/>
              <a:buFontTx/>
              <a:buChar char="▪"/>
              <a:defRPr sz="1400"/>
            </a:lvl1pPr>
            <a:lvl2pPr marL="742950" indent="-285750">
              <a:buClr>
                <a:srgbClr val="0040BE"/>
              </a:buClr>
              <a:buSzPct val="120000"/>
              <a:buFontTx/>
              <a:buChar char="▪"/>
              <a:defRPr sz="1400"/>
            </a:lvl2pPr>
            <a:lvl3pPr marL="1200150" indent="-285750">
              <a:buClr>
                <a:srgbClr val="0040BE"/>
              </a:buClr>
              <a:buSzPct val="120000"/>
              <a:buFontTx/>
              <a:buChar char="▪"/>
              <a:defRPr sz="1400"/>
            </a:lvl3pPr>
            <a:lvl4pPr marL="1657350" indent="-285750">
              <a:buClr>
                <a:srgbClr val="0040BE"/>
              </a:buClr>
              <a:buSzPct val="120000"/>
              <a:buFontTx/>
              <a:buChar char="▪"/>
              <a:defRPr sz="1400"/>
            </a:lvl4pPr>
            <a:lvl5pPr marL="2114550" indent="-285750">
              <a:buClr>
                <a:srgbClr val="0040BE"/>
              </a:buClr>
              <a:buSzPct val="120000"/>
              <a:buFontTx/>
              <a:buChar char="▪"/>
              <a:defRPr sz="1400"/>
            </a:lvl5pPr>
          </a:lstStyle>
          <a:p>
            <a:r>
              <a:t>Основний текст, рівень 1</a:t>
            </a:r>
          </a:p>
          <a:p>
            <a:pPr lvl="1"/>
            <a:r>
              <a:t>Основний текст, рівень 2</a:t>
            </a:r>
          </a:p>
          <a:p>
            <a:pPr lvl="2"/>
            <a:r>
              <a:t>Основний текст, рівень 3</a:t>
            </a:r>
          </a:p>
          <a:p>
            <a:pPr lvl="3"/>
            <a:r>
              <a:t>Основний текст, рівень 4</a:t>
            </a:r>
          </a:p>
          <a:p>
            <a:pPr lvl="4"/>
            <a:r>
              <a:t>Основний текст, рівень 5</a:t>
            </a:r>
          </a:p>
        </p:txBody>
      </p:sp>
      <p:sp>
        <p:nvSpPr>
          <p:cNvPr id="1000" name="Номер слайда"/>
          <p:cNvSpPr txBox="1">
            <a:spLocks noGrp="1"/>
          </p:cNvSpPr>
          <p:nvPr>
            <p:ph type="sldNum" sz="quarter" idx="2"/>
          </p:nvPr>
        </p:nvSpPr>
        <p:spPr>
          <a:xfrm>
            <a:off x="11080144" y="6406785"/>
            <a:ext cx="273657" cy="264255"/>
          </a:xfrm>
          <a:prstGeom prst="rect">
            <a:avLst/>
          </a:prstGeom>
        </p:spPr>
        <p:txBody>
          <a:bodyPr/>
          <a:lstStyle/>
          <a:p>
            <a:fld id="{86CB4B4D-7CA3-9044-876B-883B54F8677D}" type="slidenum">
              <a:rPr/>
              <a:t>‹#›</a:t>
            </a:fld>
            <a:endParaRPr/>
          </a:p>
        </p:txBody>
      </p:sp>
      <p:sp>
        <p:nvSpPr>
          <p:cNvPr id="1001"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1002" name="Text Placeholder 10"/>
          <p:cNvSpPr>
            <a:spLocks noGrp="1"/>
          </p:cNvSpPr>
          <p:nvPr>
            <p:ph type="body" sz="quarter" idx="2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stStyle>
          <a:p>
            <a:r>
              <a:t>Розділ</a:t>
            </a:r>
          </a:p>
        </p:txBody>
      </p:sp>
      <p:sp>
        <p:nvSpPr>
          <p:cNvPr id="1003" name="Text Placeholder 10"/>
          <p:cNvSpPr>
            <a:spLocks noGrp="1"/>
          </p:cNvSpPr>
          <p:nvPr>
            <p:ph type="body" sz="quarter" idx="22" hasCustomPrompt="1"/>
          </p:nvPr>
        </p:nvSpPr>
        <p:spPr>
          <a:xfrm>
            <a:off x="407987" y="1772920"/>
            <a:ext cx="2880718" cy="863993"/>
          </a:xfrm>
          <a:prstGeom prst="rect">
            <a:avLst/>
          </a:prstGeom>
        </p:spPr>
        <p:txBody>
          <a:bodyPr/>
          <a:lstStyle>
            <a:lvl1pPr marL="0" indent="0">
              <a:lnSpc>
                <a:spcPct val="100000"/>
              </a:lnSpc>
              <a:buSzTx/>
              <a:buFontTx/>
              <a:buNone/>
              <a:defRPr sz="2400" b="1">
                <a:solidFill>
                  <a:srgbClr val="0040BE"/>
                </a:solidFill>
              </a:defRPr>
            </a:lvl1pPr>
          </a:lstStyle>
          <a:p>
            <a:r>
              <a:t>Заголовок блоку</a:t>
            </a:r>
          </a:p>
        </p:txBody>
      </p:sp>
      <p:sp>
        <p:nvSpPr>
          <p:cNvPr id="1004" name="Text Placeholder 10"/>
          <p:cNvSpPr>
            <a:spLocks noGrp="1"/>
          </p:cNvSpPr>
          <p:nvPr>
            <p:ph type="body" sz="quarter" idx="23" hasCustomPrompt="1"/>
          </p:nvPr>
        </p:nvSpPr>
        <p:spPr>
          <a:xfrm>
            <a:off x="4507160" y="1772920"/>
            <a:ext cx="2880718" cy="863993"/>
          </a:xfrm>
          <a:prstGeom prst="rect">
            <a:avLst/>
          </a:prstGeom>
        </p:spPr>
        <p:txBody>
          <a:bodyPr/>
          <a:lstStyle>
            <a:lvl1pPr marL="0" indent="0">
              <a:lnSpc>
                <a:spcPct val="100000"/>
              </a:lnSpc>
              <a:buSzTx/>
              <a:buFontTx/>
              <a:buNone/>
              <a:defRPr sz="2400" b="1">
                <a:solidFill>
                  <a:srgbClr val="0040BE"/>
                </a:solidFill>
              </a:defRPr>
            </a:lvl1pPr>
          </a:lstStyle>
          <a:p>
            <a:r>
              <a:t>Заголовок блоку</a:t>
            </a:r>
          </a:p>
        </p:txBody>
      </p:sp>
      <p:sp>
        <p:nvSpPr>
          <p:cNvPr id="1005" name="Text Placeholder 10"/>
          <p:cNvSpPr>
            <a:spLocks noGrp="1"/>
          </p:cNvSpPr>
          <p:nvPr>
            <p:ph type="body" sz="quarter" idx="24" hasCustomPrompt="1"/>
          </p:nvPr>
        </p:nvSpPr>
        <p:spPr>
          <a:xfrm>
            <a:off x="8544272" y="1772920"/>
            <a:ext cx="2880718" cy="863993"/>
          </a:xfrm>
          <a:prstGeom prst="rect">
            <a:avLst/>
          </a:prstGeom>
        </p:spPr>
        <p:txBody>
          <a:bodyPr/>
          <a:lstStyle>
            <a:lvl1pPr marL="0" indent="0">
              <a:buSzTx/>
              <a:buFontTx/>
              <a:buNone/>
              <a:defRPr sz="2400" b="1">
                <a:solidFill>
                  <a:srgbClr val="0040BE"/>
                </a:solidFill>
              </a:defRPr>
            </a:lvl1pPr>
          </a:lstStyle>
          <a:p>
            <a:r>
              <a:t>Заголовок блоку</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10_Title and Content">
    <p:spTree>
      <p:nvGrpSpPr>
        <p:cNvPr id="1" name=""/>
        <p:cNvGrpSpPr/>
        <p:nvPr/>
      </p:nvGrpSpPr>
      <p:grpSpPr>
        <a:xfrm>
          <a:off x="0" y="0"/>
          <a:ext cx="0" cy="0"/>
          <a:chOff x="0" y="0"/>
          <a:chExt cx="0" cy="0"/>
        </a:xfrm>
      </p:grpSpPr>
      <p:pic>
        <p:nvPicPr>
          <p:cNvPr id="96"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97"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98"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99"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00"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101" name="Picture Placeholder 8"/>
          <p:cNvSpPr>
            <a:spLocks noGrp="1"/>
          </p:cNvSpPr>
          <p:nvPr>
            <p:ph type="pic" sz="half" idx="21"/>
          </p:nvPr>
        </p:nvSpPr>
        <p:spPr>
          <a:xfrm>
            <a:off x="407987" y="1995488"/>
            <a:ext cx="5688014" cy="4181476"/>
          </a:xfrm>
          <a:prstGeom prst="rect">
            <a:avLst/>
          </a:prstGeom>
        </p:spPr>
        <p:txBody>
          <a:bodyPr lIns="91439" rIns="91439">
            <a:noAutofit/>
          </a:bodyPr>
          <a:lstStyle/>
          <a:p>
            <a:endParaRPr/>
          </a:p>
        </p:txBody>
      </p:sp>
      <p:sp>
        <p:nvSpPr>
          <p:cNvPr id="102" name="Text Placeholder 12"/>
          <p:cNvSpPr>
            <a:spLocks noGrp="1"/>
          </p:cNvSpPr>
          <p:nvPr>
            <p:ph type="body" sz="quarter" idx="22" hasCustomPrompt="1"/>
          </p:nvPr>
        </p:nvSpPr>
        <p:spPr>
          <a:xfrm>
            <a:off x="6566519" y="1995488"/>
            <a:ext cx="5361956" cy="711201"/>
          </a:xfrm>
          <a:prstGeom prst="rect">
            <a:avLst/>
          </a:prstGeom>
        </p:spPr>
        <p:txBody>
          <a:bodyPr/>
          <a:lstStyle>
            <a:lvl1pPr marL="0" indent="0">
              <a:buSzTx/>
              <a:buFontTx/>
              <a:buNone/>
              <a:defRPr sz="2400" b="1"/>
            </a:lvl1pPr>
          </a:lstStyle>
          <a:p>
            <a:r>
              <a:t>Заголовок</a:t>
            </a:r>
          </a:p>
        </p:txBody>
      </p:sp>
      <p:sp>
        <p:nvSpPr>
          <p:cNvPr id="103"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x">
  <p:cSld name="7_Title and Content">
    <p:spTree>
      <p:nvGrpSpPr>
        <p:cNvPr id="1" name=""/>
        <p:cNvGrpSpPr/>
        <p:nvPr/>
      </p:nvGrpSpPr>
      <p:grpSpPr>
        <a:xfrm>
          <a:off x="0" y="0"/>
          <a:ext cx="0" cy="0"/>
          <a:chOff x="0" y="0"/>
          <a:chExt cx="0" cy="0"/>
        </a:xfrm>
      </p:grpSpPr>
      <p:pic>
        <p:nvPicPr>
          <p:cNvPr id="1012"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1013" name="Rectangles 19"/>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014"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015"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1016"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1017"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x">
  <p:cSld name="8_Title and Content">
    <p:spTree>
      <p:nvGrpSpPr>
        <p:cNvPr id="1" name=""/>
        <p:cNvGrpSpPr/>
        <p:nvPr/>
      </p:nvGrpSpPr>
      <p:grpSpPr>
        <a:xfrm>
          <a:off x="0" y="0"/>
          <a:ext cx="0" cy="0"/>
          <a:chOff x="0" y="0"/>
          <a:chExt cx="0" cy="0"/>
        </a:xfrm>
      </p:grpSpPr>
      <p:pic>
        <p:nvPicPr>
          <p:cNvPr id="1024"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1025"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026"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1027"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028"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1029"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x">
  <p:cSld name="9_Title and Content">
    <p:spTree>
      <p:nvGrpSpPr>
        <p:cNvPr id="1" name=""/>
        <p:cNvGrpSpPr/>
        <p:nvPr/>
      </p:nvGrpSpPr>
      <p:grpSpPr>
        <a:xfrm>
          <a:off x="0" y="0"/>
          <a:ext cx="0" cy="0"/>
          <a:chOff x="0" y="0"/>
          <a:chExt cx="0" cy="0"/>
        </a:xfrm>
      </p:grpSpPr>
      <p:pic>
        <p:nvPicPr>
          <p:cNvPr id="1036"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1037"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038"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1039" name="Номер слайда"/>
          <p:cNvSpPr txBox="1">
            <a:spLocks noGrp="1"/>
          </p:cNvSpPr>
          <p:nvPr>
            <p:ph type="sldNum" sz="quarter" idx="2"/>
          </p:nvPr>
        </p:nvSpPr>
        <p:spPr>
          <a:xfrm>
            <a:off x="11080144" y="6406785"/>
            <a:ext cx="273657" cy="264255"/>
          </a:xfrm>
          <a:prstGeom prst="rect">
            <a:avLst/>
          </a:prstGeom>
        </p:spPr>
        <p:txBody>
          <a:bodyPr/>
          <a:lstStyle/>
          <a:p>
            <a:fld id="{86CB4B4D-7CA3-9044-876B-883B54F8677D}" type="slidenum">
              <a:rPr/>
              <a:t>‹#›</a:t>
            </a:fld>
            <a:endParaRPr/>
          </a:p>
        </p:txBody>
      </p:sp>
      <p:sp>
        <p:nvSpPr>
          <p:cNvPr id="1040"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041"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Tree>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x">
  <p:cSld name="10_Title and Content">
    <p:spTree>
      <p:nvGrpSpPr>
        <p:cNvPr id="1" name=""/>
        <p:cNvGrpSpPr/>
        <p:nvPr/>
      </p:nvGrpSpPr>
      <p:grpSpPr>
        <a:xfrm>
          <a:off x="0" y="0"/>
          <a:ext cx="0" cy="0"/>
          <a:chOff x="0" y="0"/>
          <a:chExt cx="0" cy="0"/>
        </a:xfrm>
      </p:grpSpPr>
      <p:pic>
        <p:nvPicPr>
          <p:cNvPr id="1048"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1049"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050"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1051"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052"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1053" name="Picture Placeholder 8"/>
          <p:cNvSpPr>
            <a:spLocks noGrp="1"/>
          </p:cNvSpPr>
          <p:nvPr>
            <p:ph type="pic" sz="half" idx="21"/>
          </p:nvPr>
        </p:nvSpPr>
        <p:spPr>
          <a:xfrm>
            <a:off x="407987" y="1995488"/>
            <a:ext cx="5688014" cy="4181476"/>
          </a:xfrm>
          <a:prstGeom prst="rect">
            <a:avLst/>
          </a:prstGeom>
        </p:spPr>
        <p:txBody>
          <a:bodyPr lIns="91439" rIns="91439">
            <a:noAutofit/>
          </a:bodyPr>
          <a:lstStyle/>
          <a:p>
            <a:endParaRPr/>
          </a:p>
        </p:txBody>
      </p:sp>
      <p:sp>
        <p:nvSpPr>
          <p:cNvPr id="1054" name="Text Placeholder 12"/>
          <p:cNvSpPr>
            <a:spLocks noGrp="1"/>
          </p:cNvSpPr>
          <p:nvPr>
            <p:ph type="body" sz="quarter" idx="22" hasCustomPrompt="1"/>
          </p:nvPr>
        </p:nvSpPr>
        <p:spPr>
          <a:xfrm>
            <a:off x="6566519" y="1995488"/>
            <a:ext cx="5361956" cy="711201"/>
          </a:xfrm>
          <a:prstGeom prst="rect">
            <a:avLst/>
          </a:prstGeom>
        </p:spPr>
        <p:txBody>
          <a:bodyPr/>
          <a:lstStyle>
            <a:lvl1pPr marL="0" indent="0">
              <a:buSzTx/>
              <a:buFontTx/>
              <a:buNone/>
              <a:defRPr sz="2400" b="1"/>
            </a:lvl1pPr>
          </a:lstStyle>
          <a:p>
            <a:r>
              <a:t>Заголовок</a:t>
            </a:r>
          </a:p>
        </p:txBody>
      </p:sp>
      <p:sp>
        <p:nvSpPr>
          <p:cNvPr id="1055"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x">
  <p:cSld name="11_Title and Content">
    <p:spTree>
      <p:nvGrpSpPr>
        <p:cNvPr id="1" name=""/>
        <p:cNvGrpSpPr/>
        <p:nvPr/>
      </p:nvGrpSpPr>
      <p:grpSpPr>
        <a:xfrm>
          <a:off x="0" y="0"/>
          <a:ext cx="0" cy="0"/>
          <a:chOff x="0" y="0"/>
          <a:chExt cx="0" cy="0"/>
        </a:xfrm>
      </p:grpSpPr>
      <p:pic>
        <p:nvPicPr>
          <p:cNvPr id="1062"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1063"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064"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1065"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066"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1067" name="Picture Placeholder 8"/>
          <p:cNvSpPr>
            <a:spLocks noGrp="1"/>
          </p:cNvSpPr>
          <p:nvPr>
            <p:ph type="pic" sz="quarter" idx="21"/>
          </p:nvPr>
        </p:nvSpPr>
        <p:spPr>
          <a:xfrm>
            <a:off x="407987" y="1573212"/>
            <a:ext cx="3455765" cy="1855790"/>
          </a:xfrm>
          <a:prstGeom prst="rect">
            <a:avLst/>
          </a:prstGeom>
        </p:spPr>
        <p:txBody>
          <a:bodyPr lIns="91439" rIns="91439">
            <a:noAutofit/>
          </a:bodyPr>
          <a:lstStyle/>
          <a:p>
            <a:endParaRPr/>
          </a:p>
        </p:txBody>
      </p:sp>
      <p:sp>
        <p:nvSpPr>
          <p:cNvPr id="1068" name="Text Placeholder 12"/>
          <p:cNvSpPr>
            <a:spLocks noGrp="1"/>
          </p:cNvSpPr>
          <p:nvPr>
            <p:ph type="body" sz="quarter" idx="22" hasCustomPrompt="1"/>
          </p:nvPr>
        </p:nvSpPr>
        <p:spPr>
          <a:xfrm>
            <a:off x="407988" y="3597276"/>
            <a:ext cx="3455765" cy="623813"/>
          </a:xfrm>
          <a:prstGeom prst="rect">
            <a:avLst/>
          </a:prstGeom>
        </p:spPr>
        <p:txBody>
          <a:bodyPr/>
          <a:lstStyle>
            <a:lvl1pPr marL="0" indent="0">
              <a:buSzTx/>
              <a:buFontTx/>
              <a:buNone/>
              <a:defRPr sz="1800" b="1"/>
            </a:lvl1pPr>
          </a:lstStyle>
          <a:p>
            <a:r>
              <a:t>Заголовок</a:t>
            </a:r>
          </a:p>
        </p:txBody>
      </p:sp>
      <p:sp>
        <p:nvSpPr>
          <p:cNvPr id="1069" name="Picture Placeholder 8"/>
          <p:cNvSpPr>
            <a:spLocks noGrp="1"/>
          </p:cNvSpPr>
          <p:nvPr>
            <p:ph type="pic" sz="quarter" idx="23"/>
          </p:nvPr>
        </p:nvSpPr>
        <p:spPr>
          <a:xfrm>
            <a:off x="4376739" y="1573212"/>
            <a:ext cx="3455764" cy="1855790"/>
          </a:xfrm>
          <a:prstGeom prst="rect">
            <a:avLst/>
          </a:prstGeom>
        </p:spPr>
        <p:txBody>
          <a:bodyPr lIns="91439" rIns="91439">
            <a:noAutofit/>
          </a:bodyPr>
          <a:lstStyle/>
          <a:p>
            <a:endParaRPr/>
          </a:p>
        </p:txBody>
      </p:sp>
      <p:sp>
        <p:nvSpPr>
          <p:cNvPr id="1070" name="Text Placeholder 12"/>
          <p:cNvSpPr>
            <a:spLocks noGrp="1"/>
          </p:cNvSpPr>
          <p:nvPr>
            <p:ph type="body" sz="quarter" idx="24" hasCustomPrompt="1"/>
          </p:nvPr>
        </p:nvSpPr>
        <p:spPr>
          <a:xfrm>
            <a:off x="4376739" y="3597276"/>
            <a:ext cx="3455764" cy="623813"/>
          </a:xfrm>
          <a:prstGeom prst="rect">
            <a:avLst/>
          </a:prstGeom>
        </p:spPr>
        <p:txBody>
          <a:bodyPr/>
          <a:lstStyle>
            <a:lvl1pPr marL="0" indent="0">
              <a:buSzTx/>
              <a:buFontTx/>
              <a:buNone/>
              <a:defRPr sz="1800" b="1"/>
            </a:lvl1pPr>
          </a:lstStyle>
          <a:p>
            <a:r>
              <a:t>Заголовок</a:t>
            </a:r>
          </a:p>
        </p:txBody>
      </p:sp>
      <p:sp>
        <p:nvSpPr>
          <p:cNvPr id="1071" name="Picture Placeholder 8"/>
          <p:cNvSpPr>
            <a:spLocks noGrp="1"/>
          </p:cNvSpPr>
          <p:nvPr>
            <p:ph type="pic" sz="quarter" idx="25"/>
          </p:nvPr>
        </p:nvSpPr>
        <p:spPr>
          <a:xfrm>
            <a:off x="8400256" y="1573212"/>
            <a:ext cx="3455765" cy="1855789"/>
          </a:xfrm>
          <a:prstGeom prst="rect">
            <a:avLst/>
          </a:prstGeom>
        </p:spPr>
        <p:txBody>
          <a:bodyPr lIns="91439" rIns="91439">
            <a:noAutofit/>
          </a:bodyPr>
          <a:lstStyle/>
          <a:p>
            <a:endParaRPr/>
          </a:p>
        </p:txBody>
      </p:sp>
      <p:sp>
        <p:nvSpPr>
          <p:cNvPr id="1072" name="Text Placeholder 12"/>
          <p:cNvSpPr>
            <a:spLocks noGrp="1"/>
          </p:cNvSpPr>
          <p:nvPr>
            <p:ph type="body" sz="quarter" idx="26" hasCustomPrompt="1"/>
          </p:nvPr>
        </p:nvSpPr>
        <p:spPr>
          <a:xfrm>
            <a:off x="8400256" y="3597274"/>
            <a:ext cx="3455765" cy="623814"/>
          </a:xfrm>
          <a:prstGeom prst="rect">
            <a:avLst/>
          </a:prstGeom>
        </p:spPr>
        <p:txBody>
          <a:bodyPr/>
          <a:lstStyle>
            <a:lvl1pPr marL="0" indent="0">
              <a:buSzTx/>
              <a:buFontTx/>
              <a:buNone/>
              <a:defRPr sz="1800" b="1"/>
            </a:lvl1pPr>
          </a:lstStyle>
          <a:p>
            <a:r>
              <a:t>Заголовок</a:t>
            </a:r>
          </a:p>
        </p:txBody>
      </p:sp>
      <p:sp>
        <p:nvSpPr>
          <p:cNvPr id="1073"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x">
  <p:cSld name="12_Title and Content">
    <p:spTree>
      <p:nvGrpSpPr>
        <p:cNvPr id="1" name=""/>
        <p:cNvGrpSpPr/>
        <p:nvPr/>
      </p:nvGrpSpPr>
      <p:grpSpPr>
        <a:xfrm>
          <a:off x="0" y="0"/>
          <a:ext cx="0" cy="0"/>
          <a:chOff x="0" y="0"/>
          <a:chExt cx="0" cy="0"/>
        </a:xfrm>
      </p:grpSpPr>
      <p:pic>
        <p:nvPicPr>
          <p:cNvPr id="1080"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1081"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082"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1083"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084"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1085" name="Text Placeholder 12"/>
          <p:cNvSpPr>
            <a:spLocks noGrp="1"/>
          </p:cNvSpPr>
          <p:nvPr>
            <p:ph type="body" sz="quarter" idx="21" hasCustomPrompt="1"/>
          </p:nvPr>
        </p:nvSpPr>
        <p:spPr>
          <a:xfrm>
            <a:off x="407987" y="1988840"/>
            <a:ext cx="3455765" cy="623813"/>
          </a:xfrm>
          <a:prstGeom prst="rect">
            <a:avLst/>
          </a:prstGeom>
        </p:spPr>
        <p:txBody>
          <a:bodyPr/>
          <a:lstStyle>
            <a:lvl1pPr marL="0" indent="0">
              <a:buSzTx/>
              <a:buFontTx/>
              <a:buNone/>
              <a:defRPr sz="2000" b="1"/>
            </a:lvl1pPr>
          </a:lstStyle>
          <a:p>
            <a:r>
              <a:t>Заголовок</a:t>
            </a:r>
          </a:p>
        </p:txBody>
      </p:sp>
      <p:sp>
        <p:nvSpPr>
          <p:cNvPr id="1086"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093"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1094" name="Текст назви"/>
          <p:cNvSpPr txBox="1">
            <a:spLocks noGrp="1"/>
          </p:cNvSpPr>
          <p:nvPr>
            <p:ph type="title" hasCustomPrompt="1"/>
          </p:nvPr>
        </p:nvSpPr>
        <p:spPr>
          <a:xfrm>
            <a:off x="1524000" y="1122362"/>
            <a:ext cx="9144000" cy="2387601"/>
          </a:xfrm>
          <a:prstGeom prst="rect">
            <a:avLst/>
          </a:prstGeom>
        </p:spPr>
        <p:txBody>
          <a:bodyPr anchor="b"/>
          <a:lstStyle>
            <a:lvl1pPr algn="ctr">
              <a:defRPr sz="6000"/>
            </a:lvl1pPr>
          </a:lstStyle>
          <a:p>
            <a:r>
              <a:t>Текст назви</a:t>
            </a:r>
          </a:p>
        </p:txBody>
      </p:sp>
      <p:sp>
        <p:nvSpPr>
          <p:cNvPr id="1095" name="Основний текст, рівень 1…"/>
          <p:cNvSpPr txBox="1">
            <a:spLocks noGrp="1"/>
          </p:cNvSpPr>
          <p:nvPr>
            <p:ph type="body" sz="quarter" idx="1" hasCustomPrompt="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Основний текст, рівень 1</a:t>
            </a:r>
          </a:p>
          <a:p>
            <a:pPr lvl="1"/>
            <a:r>
              <a:t>Основний текст, рівень 2</a:t>
            </a:r>
          </a:p>
          <a:p>
            <a:pPr lvl="2"/>
            <a:r>
              <a:t>Основний текст, рівень 3</a:t>
            </a:r>
          </a:p>
          <a:p>
            <a:pPr lvl="3"/>
            <a:r>
              <a:t>Основний текст, рівень 4</a:t>
            </a:r>
          </a:p>
          <a:p>
            <a:pPr lvl="4"/>
            <a:r>
              <a:t>Основний текст, рівень 5</a:t>
            </a:r>
          </a:p>
        </p:txBody>
      </p:sp>
      <p:sp>
        <p:nvSpPr>
          <p:cNvPr id="1096" name="Номер слайда"/>
          <p:cNvSpPr txBox="1">
            <a:spLocks noGrp="1"/>
          </p:cNvSpPr>
          <p:nvPr>
            <p:ph type="sldNum" sz="quarter" idx="2"/>
          </p:nvPr>
        </p:nvSpPr>
        <p:spPr>
          <a:xfrm>
            <a:off x="11080144" y="6406785"/>
            <a:ext cx="273657" cy="264255"/>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x">
  <p:cSld name="5_Title Slid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103" name="Picture 7" descr="Picture 7"/>
          <p:cNvPicPr>
            <a:picLocks noChangeAspect="1"/>
          </p:cNvPicPr>
          <p:nvPr/>
        </p:nvPicPr>
        <p:blipFill>
          <a:blip r:embed="rId3"/>
          <a:stretch>
            <a:fillRect/>
          </a:stretch>
        </p:blipFill>
        <p:spPr>
          <a:xfrm>
            <a:off x="11292205" y="287948"/>
            <a:ext cx="574041" cy="390526"/>
          </a:xfrm>
          <a:prstGeom prst="rect">
            <a:avLst/>
          </a:prstGeom>
          <a:ln w="12700">
            <a:miter lim="400000"/>
            <a:headEnd/>
            <a:tailEnd/>
          </a:ln>
        </p:spPr>
      </p:pic>
      <p:pic>
        <p:nvPicPr>
          <p:cNvPr id="1104" name="Picture 3" descr="Picture 3"/>
          <p:cNvPicPr>
            <a:picLocks noChangeAspect="1"/>
          </p:cNvPicPr>
          <p:nvPr/>
        </p:nvPicPr>
        <p:blipFill>
          <a:blip r:embed="rId2"/>
          <a:stretch>
            <a:fillRect/>
          </a:stretch>
        </p:blipFill>
        <p:spPr>
          <a:xfrm>
            <a:off x="0" y="0"/>
            <a:ext cx="12192000" cy="6858000"/>
          </a:xfrm>
          <a:prstGeom prst="rect">
            <a:avLst/>
          </a:prstGeom>
          <a:ln w="12700">
            <a:miter lim="400000"/>
            <a:headEnd/>
            <a:tailEnd/>
          </a:ln>
        </p:spPr>
      </p:pic>
      <p:sp>
        <p:nvSpPr>
          <p:cNvPr id="1105" name="Click to editMaster title style"/>
          <p:cNvSpPr txBox="1">
            <a:spLocks noGrp="1"/>
          </p:cNvSpPr>
          <p:nvPr>
            <p:ph type="title" hasCustomPrompt="1"/>
          </p:nvPr>
        </p:nvSpPr>
        <p:spPr>
          <a:xfrm>
            <a:off x="695959" y="4058137"/>
            <a:ext cx="5832089" cy="1548712"/>
          </a:xfrm>
          <a:prstGeom prst="rect">
            <a:avLst/>
          </a:prstGeom>
        </p:spPr>
        <p:txBody>
          <a:bodyPr anchor="t"/>
          <a:lstStyle>
            <a:lvl1pPr>
              <a:defRPr sz="4800"/>
            </a:lvl1pPr>
          </a:lstStyle>
          <a:p>
            <a:r>
              <a:t>Click to editMaster title style</a:t>
            </a:r>
          </a:p>
        </p:txBody>
      </p:sp>
      <p:sp>
        <p:nvSpPr>
          <p:cNvPr id="1106" name="Основний текст, рівень 1…"/>
          <p:cNvSpPr txBox="1">
            <a:spLocks noGrp="1"/>
          </p:cNvSpPr>
          <p:nvPr>
            <p:ph type="body" sz="quarter" idx="1" hasCustomPrompt="1"/>
          </p:nvPr>
        </p:nvSpPr>
        <p:spPr>
          <a:xfrm>
            <a:off x="695959" y="2877263"/>
            <a:ext cx="5031106" cy="872491"/>
          </a:xfrm>
          <a:prstGeom prst="rect">
            <a:avLst/>
          </a:prstGeom>
        </p:spPr>
        <p:txBody>
          <a:bodyPr anchor="b"/>
          <a:lstStyle>
            <a:lvl1pPr marL="0" indent="0">
              <a:buSzTx/>
              <a:buFontTx/>
              <a:buNone/>
              <a:defRPr sz="2400" b="1">
                <a:solidFill>
                  <a:srgbClr val="7FD3FE"/>
                </a:solidFill>
              </a:defRPr>
            </a:lvl1pPr>
            <a:lvl2pPr marL="0" indent="457200">
              <a:buSzTx/>
              <a:buFontTx/>
              <a:buNone/>
              <a:defRPr sz="2400" b="1">
                <a:solidFill>
                  <a:srgbClr val="7FD3FE"/>
                </a:solidFill>
              </a:defRPr>
            </a:lvl2pPr>
            <a:lvl3pPr marL="0" indent="914400">
              <a:buSzTx/>
              <a:buFontTx/>
              <a:buNone/>
              <a:defRPr sz="2400" b="1">
                <a:solidFill>
                  <a:srgbClr val="7FD3FE"/>
                </a:solidFill>
              </a:defRPr>
            </a:lvl3pPr>
            <a:lvl4pPr marL="0" indent="1371600">
              <a:buSzTx/>
              <a:buFontTx/>
              <a:buNone/>
              <a:defRPr sz="2400" b="1">
                <a:solidFill>
                  <a:srgbClr val="7FD3FE"/>
                </a:solidFill>
              </a:defRPr>
            </a:lvl4pPr>
            <a:lvl5pPr marL="0" indent="1828800">
              <a:buSzTx/>
              <a:buFontTx/>
              <a:buNone/>
              <a:defRPr sz="2400" b="1">
                <a:solidFill>
                  <a:srgbClr val="7FD3FE"/>
                </a:solidFill>
              </a:defRPr>
            </a:lvl5pPr>
          </a:lstStyle>
          <a:p>
            <a:r>
              <a:t>Основний текст, рівень 1</a:t>
            </a:r>
          </a:p>
          <a:p>
            <a:pPr lvl="1"/>
            <a:r>
              <a:t>Основний текст, рівень 2</a:t>
            </a:r>
          </a:p>
          <a:p>
            <a:pPr lvl="2"/>
            <a:r>
              <a:t>Основний текст, рівень 3</a:t>
            </a:r>
          </a:p>
          <a:p>
            <a:pPr lvl="3"/>
            <a:r>
              <a:t>Основний текст, рівень 4</a:t>
            </a:r>
          </a:p>
          <a:p>
            <a:pPr lvl="4"/>
            <a:r>
              <a:t>Основний текст, рівень 5</a:t>
            </a:r>
          </a:p>
        </p:txBody>
      </p:sp>
      <p:sp>
        <p:nvSpPr>
          <p:cNvPr id="1107"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125"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pic>
        <p:nvPicPr>
          <p:cNvPr id="1132"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1133" name="Rectangles 19"/>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134"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135" name="Основний текст, рівень 1…"/>
          <p:cNvSpPr txBox="1">
            <a:spLocks noGrp="1"/>
          </p:cNvSpPr>
          <p:nvPr>
            <p:ph type="body" sz="quarter" idx="1" hasCustomPrompt="1"/>
          </p:nvPr>
        </p:nvSpPr>
        <p:spPr>
          <a:xfrm>
            <a:off x="407987" y="2924943"/>
            <a:ext cx="3173413" cy="3252020"/>
          </a:xfrm>
          <a:prstGeom prst="rect">
            <a:avLst/>
          </a:prstGeom>
        </p:spPr>
        <p:txBody>
          <a:bodyPr/>
          <a:lstStyle>
            <a:lvl1pPr marL="285750" indent="-285750">
              <a:buClr>
                <a:srgbClr val="0040BE"/>
              </a:buClr>
              <a:buSzPct val="120000"/>
              <a:buFontTx/>
              <a:buChar char="▪"/>
              <a:defRPr sz="1400"/>
            </a:lvl1pPr>
            <a:lvl2pPr marL="742950" indent="-285750">
              <a:buClr>
                <a:srgbClr val="0040BE"/>
              </a:buClr>
              <a:buSzPct val="120000"/>
              <a:buFontTx/>
              <a:buChar char="▪"/>
              <a:defRPr sz="1400"/>
            </a:lvl2pPr>
            <a:lvl3pPr marL="1200150" indent="-285750">
              <a:buClr>
                <a:srgbClr val="0040BE"/>
              </a:buClr>
              <a:buSzPct val="120000"/>
              <a:buFontTx/>
              <a:buChar char="▪"/>
              <a:defRPr sz="1400"/>
            </a:lvl3pPr>
            <a:lvl4pPr marL="1657350" indent="-285750">
              <a:buClr>
                <a:srgbClr val="0040BE"/>
              </a:buClr>
              <a:buSzPct val="120000"/>
              <a:buFontTx/>
              <a:buChar char="▪"/>
              <a:defRPr sz="1400"/>
            </a:lvl4pPr>
            <a:lvl5pPr marL="2114550" indent="-285750">
              <a:buClr>
                <a:srgbClr val="0040BE"/>
              </a:buClr>
              <a:buSzPct val="120000"/>
              <a:buFontTx/>
              <a:buChar char="▪"/>
              <a:defRPr sz="1400"/>
            </a:lvl5pPr>
          </a:lstStyle>
          <a:p>
            <a:r>
              <a:t>Основний текст, рівень 1</a:t>
            </a:r>
          </a:p>
          <a:p>
            <a:pPr lvl="1"/>
            <a:r>
              <a:t>Основний текст, рівень 2</a:t>
            </a:r>
          </a:p>
          <a:p>
            <a:pPr lvl="2"/>
            <a:r>
              <a:t>Основний текст, рівень 3</a:t>
            </a:r>
          </a:p>
          <a:p>
            <a:pPr lvl="3"/>
            <a:r>
              <a:t>Основний текст, рівень 4</a:t>
            </a:r>
          </a:p>
          <a:p>
            <a:pPr lvl="4"/>
            <a:r>
              <a:t>Основний текст, рівень 5</a:t>
            </a:r>
          </a:p>
        </p:txBody>
      </p:sp>
      <p:sp>
        <p:nvSpPr>
          <p:cNvPr id="1136" name="Номер слайда"/>
          <p:cNvSpPr txBox="1">
            <a:spLocks noGrp="1"/>
          </p:cNvSpPr>
          <p:nvPr>
            <p:ph type="sldNum" sz="quarter" idx="2"/>
          </p:nvPr>
        </p:nvSpPr>
        <p:spPr>
          <a:xfrm>
            <a:off x="11080144" y="6406785"/>
            <a:ext cx="273657" cy="264255"/>
          </a:xfrm>
          <a:prstGeom prst="rect">
            <a:avLst/>
          </a:prstGeom>
        </p:spPr>
        <p:txBody>
          <a:bodyPr/>
          <a:lstStyle/>
          <a:p>
            <a:fld id="{86CB4B4D-7CA3-9044-876B-883B54F8677D}" type="slidenum">
              <a:rPr/>
              <a:t>‹#›</a:t>
            </a:fld>
            <a:endParaRPr/>
          </a:p>
        </p:txBody>
      </p:sp>
      <p:sp>
        <p:nvSpPr>
          <p:cNvPr id="1137"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1138" name="Text Placeholder 10"/>
          <p:cNvSpPr>
            <a:spLocks noGrp="1"/>
          </p:cNvSpPr>
          <p:nvPr>
            <p:ph type="body" sz="quarter" idx="2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stStyle>
          <a:p>
            <a:r>
              <a:t>Розділ</a:t>
            </a:r>
          </a:p>
        </p:txBody>
      </p:sp>
      <p:sp>
        <p:nvSpPr>
          <p:cNvPr id="1139" name="Text Placeholder 10"/>
          <p:cNvSpPr>
            <a:spLocks noGrp="1"/>
          </p:cNvSpPr>
          <p:nvPr>
            <p:ph type="body" sz="quarter" idx="22" hasCustomPrompt="1"/>
          </p:nvPr>
        </p:nvSpPr>
        <p:spPr>
          <a:xfrm>
            <a:off x="407987" y="1772920"/>
            <a:ext cx="2880718" cy="863993"/>
          </a:xfrm>
          <a:prstGeom prst="rect">
            <a:avLst/>
          </a:prstGeom>
        </p:spPr>
        <p:txBody>
          <a:bodyPr/>
          <a:lstStyle>
            <a:lvl1pPr marL="0" indent="0">
              <a:lnSpc>
                <a:spcPct val="100000"/>
              </a:lnSpc>
              <a:buSzTx/>
              <a:buFontTx/>
              <a:buNone/>
              <a:defRPr sz="2400" b="1">
                <a:solidFill>
                  <a:srgbClr val="0040BE"/>
                </a:solidFill>
              </a:defRPr>
            </a:lvl1pPr>
          </a:lstStyle>
          <a:p>
            <a:r>
              <a:t>Заголовок блоку</a:t>
            </a:r>
          </a:p>
        </p:txBody>
      </p:sp>
      <p:sp>
        <p:nvSpPr>
          <p:cNvPr id="1140" name="Text Placeholder 10"/>
          <p:cNvSpPr>
            <a:spLocks noGrp="1"/>
          </p:cNvSpPr>
          <p:nvPr>
            <p:ph type="body" sz="quarter" idx="23" hasCustomPrompt="1"/>
          </p:nvPr>
        </p:nvSpPr>
        <p:spPr>
          <a:xfrm>
            <a:off x="4507160" y="1772920"/>
            <a:ext cx="2880718" cy="863993"/>
          </a:xfrm>
          <a:prstGeom prst="rect">
            <a:avLst/>
          </a:prstGeom>
        </p:spPr>
        <p:txBody>
          <a:bodyPr/>
          <a:lstStyle>
            <a:lvl1pPr marL="0" indent="0">
              <a:lnSpc>
                <a:spcPct val="100000"/>
              </a:lnSpc>
              <a:buSzTx/>
              <a:buFontTx/>
              <a:buNone/>
              <a:defRPr sz="2400" b="1">
                <a:solidFill>
                  <a:srgbClr val="0040BE"/>
                </a:solidFill>
              </a:defRPr>
            </a:lvl1pPr>
          </a:lstStyle>
          <a:p>
            <a:r>
              <a:t>Заголовок блоку</a:t>
            </a:r>
          </a:p>
        </p:txBody>
      </p:sp>
      <p:sp>
        <p:nvSpPr>
          <p:cNvPr id="1141" name="Text Placeholder 10"/>
          <p:cNvSpPr>
            <a:spLocks noGrp="1"/>
          </p:cNvSpPr>
          <p:nvPr>
            <p:ph type="body" sz="quarter" idx="24" hasCustomPrompt="1"/>
          </p:nvPr>
        </p:nvSpPr>
        <p:spPr>
          <a:xfrm>
            <a:off x="8544272" y="1772920"/>
            <a:ext cx="2880718" cy="863993"/>
          </a:xfrm>
          <a:prstGeom prst="rect">
            <a:avLst/>
          </a:prstGeom>
        </p:spPr>
        <p:txBody>
          <a:bodyPr/>
          <a:lstStyle>
            <a:lvl1pPr marL="0" indent="0">
              <a:buSzTx/>
              <a:buFontTx/>
              <a:buNone/>
              <a:defRPr sz="2400" b="1">
                <a:solidFill>
                  <a:srgbClr val="0040BE"/>
                </a:solidFill>
              </a:defRPr>
            </a:lvl1pPr>
          </a:lstStyle>
          <a:p>
            <a:r>
              <a:t>Заголовок блоку</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11_Title and Content">
    <p:spTree>
      <p:nvGrpSpPr>
        <p:cNvPr id="1" name=""/>
        <p:cNvGrpSpPr/>
        <p:nvPr/>
      </p:nvGrpSpPr>
      <p:grpSpPr>
        <a:xfrm>
          <a:off x="0" y="0"/>
          <a:ext cx="0" cy="0"/>
          <a:chOff x="0" y="0"/>
          <a:chExt cx="0" cy="0"/>
        </a:xfrm>
      </p:grpSpPr>
      <p:pic>
        <p:nvPicPr>
          <p:cNvPr id="110"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111"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12"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113"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14"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115" name="Picture Placeholder 8"/>
          <p:cNvSpPr>
            <a:spLocks noGrp="1"/>
          </p:cNvSpPr>
          <p:nvPr>
            <p:ph type="pic" sz="quarter" idx="21"/>
          </p:nvPr>
        </p:nvSpPr>
        <p:spPr>
          <a:xfrm>
            <a:off x="407987" y="1573212"/>
            <a:ext cx="3455765" cy="1855790"/>
          </a:xfrm>
          <a:prstGeom prst="rect">
            <a:avLst/>
          </a:prstGeom>
        </p:spPr>
        <p:txBody>
          <a:bodyPr lIns="91439" rIns="91439">
            <a:noAutofit/>
          </a:bodyPr>
          <a:lstStyle/>
          <a:p>
            <a:endParaRPr/>
          </a:p>
        </p:txBody>
      </p:sp>
      <p:sp>
        <p:nvSpPr>
          <p:cNvPr id="116" name="Text Placeholder 12"/>
          <p:cNvSpPr>
            <a:spLocks noGrp="1"/>
          </p:cNvSpPr>
          <p:nvPr>
            <p:ph type="body" sz="quarter" idx="22" hasCustomPrompt="1"/>
          </p:nvPr>
        </p:nvSpPr>
        <p:spPr>
          <a:xfrm>
            <a:off x="407988" y="3597276"/>
            <a:ext cx="3455765" cy="623813"/>
          </a:xfrm>
          <a:prstGeom prst="rect">
            <a:avLst/>
          </a:prstGeom>
        </p:spPr>
        <p:txBody>
          <a:bodyPr/>
          <a:lstStyle>
            <a:lvl1pPr marL="0" indent="0">
              <a:buSzTx/>
              <a:buFontTx/>
              <a:buNone/>
              <a:defRPr sz="1800" b="1"/>
            </a:lvl1pPr>
          </a:lstStyle>
          <a:p>
            <a:r>
              <a:t>Заголовок</a:t>
            </a:r>
          </a:p>
        </p:txBody>
      </p:sp>
      <p:sp>
        <p:nvSpPr>
          <p:cNvPr id="117" name="Picture Placeholder 8"/>
          <p:cNvSpPr>
            <a:spLocks noGrp="1"/>
          </p:cNvSpPr>
          <p:nvPr>
            <p:ph type="pic" sz="quarter" idx="23"/>
          </p:nvPr>
        </p:nvSpPr>
        <p:spPr>
          <a:xfrm>
            <a:off x="4376739" y="1573212"/>
            <a:ext cx="3455764" cy="1855790"/>
          </a:xfrm>
          <a:prstGeom prst="rect">
            <a:avLst/>
          </a:prstGeom>
        </p:spPr>
        <p:txBody>
          <a:bodyPr lIns="91439" rIns="91439">
            <a:noAutofit/>
          </a:bodyPr>
          <a:lstStyle/>
          <a:p>
            <a:endParaRPr/>
          </a:p>
        </p:txBody>
      </p:sp>
      <p:sp>
        <p:nvSpPr>
          <p:cNvPr id="118" name="Text Placeholder 12"/>
          <p:cNvSpPr>
            <a:spLocks noGrp="1"/>
          </p:cNvSpPr>
          <p:nvPr>
            <p:ph type="body" sz="quarter" idx="24" hasCustomPrompt="1"/>
          </p:nvPr>
        </p:nvSpPr>
        <p:spPr>
          <a:xfrm>
            <a:off x="4376739" y="3597276"/>
            <a:ext cx="3455764" cy="623813"/>
          </a:xfrm>
          <a:prstGeom prst="rect">
            <a:avLst/>
          </a:prstGeom>
        </p:spPr>
        <p:txBody>
          <a:bodyPr/>
          <a:lstStyle>
            <a:lvl1pPr marL="0" indent="0">
              <a:buSzTx/>
              <a:buFontTx/>
              <a:buNone/>
              <a:defRPr sz="1800" b="1"/>
            </a:lvl1pPr>
          </a:lstStyle>
          <a:p>
            <a:r>
              <a:t>Заголовок</a:t>
            </a:r>
          </a:p>
        </p:txBody>
      </p:sp>
      <p:sp>
        <p:nvSpPr>
          <p:cNvPr id="119" name="Picture Placeholder 8"/>
          <p:cNvSpPr>
            <a:spLocks noGrp="1"/>
          </p:cNvSpPr>
          <p:nvPr>
            <p:ph type="pic" sz="quarter" idx="25"/>
          </p:nvPr>
        </p:nvSpPr>
        <p:spPr>
          <a:xfrm>
            <a:off x="8400256" y="1573212"/>
            <a:ext cx="3455765" cy="1855789"/>
          </a:xfrm>
          <a:prstGeom prst="rect">
            <a:avLst/>
          </a:prstGeom>
        </p:spPr>
        <p:txBody>
          <a:bodyPr lIns="91439" rIns="91439">
            <a:noAutofit/>
          </a:bodyPr>
          <a:lstStyle/>
          <a:p>
            <a:endParaRPr/>
          </a:p>
        </p:txBody>
      </p:sp>
      <p:sp>
        <p:nvSpPr>
          <p:cNvPr id="120" name="Text Placeholder 12"/>
          <p:cNvSpPr>
            <a:spLocks noGrp="1"/>
          </p:cNvSpPr>
          <p:nvPr>
            <p:ph type="body" sz="quarter" idx="26" hasCustomPrompt="1"/>
          </p:nvPr>
        </p:nvSpPr>
        <p:spPr>
          <a:xfrm>
            <a:off x="8400256" y="3597274"/>
            <a:ext cx="3455765" cy="623814"/>
          </a:xfrm>
          <a:prstGeom prst="rect">
            <a:avLst/>
          </a:prstGeom>
        </p:spPr>
        <p:txBody>
          <a:bodyPr/>
          <a:lstStyle>
            <a:lvl1pPr marL="0" indent="0">
              <a:buSzTx/>
              <a:buFontTx/>
              <a:buNone/>
              <a:defRPr sz="1800" b="1"/>
            </a:lvl1pPr>
          </a:lstStyle>
          <a:p>
            <a:r>
              <a:t>Заголовок</a:t>
            </a:r>
          </a:p>
        </p:txBody>
      </p:sp>
      <p:sp>
        <p:nvSpPr>
          <p:cNvPr id="121"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x">
  <p:cSld name="7_Title and Content">
    <p:spTree>
      <p:nvGrpSpPr>
        <p:cNvPr id="1" name=""/>
        <p:cNvGrpSpPr/>
        <p:nvPr/>
      </p:nvGrpSpPr>
      <p:grpSpPr>
        <a:xfrm>
          <a:off x="0" y="0"/>
          <a:ext cx="0" cy="0"/>
          <a:chOff x="0" y="0"/>
          <a:chExt cx="0" cy="0"/>
        </a:xfrm>
      </p:grpSpPr>
      <p:pic>
        <p:nvPicPr>
          <p:cNvPr id="1148"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1149" name="Rectangles 19"/>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150"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151"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1152"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1153"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x">
  <p:cSld name="8_Title and Content">
    <p:spTree>
      <p:nvGrpSpPr>
        <p:cNvPr id="1" name=""/>
        <p:cNvGrpSpPr/>
        <p:nvPr/>
      </p:nvGrpSpPr>
      <p:grpSpPr>
        <a:xfrm>
          <a:off x="0" y="0"/>
          <a:ext cx="0" cy="0"/>
          <a:chOff x="0" y="0"/>
          <a:chExt cx="0" cy="0"/>
        </a:xfrm>
      </p:grpSpPr>
      <p:pic>
        <p:nvPicPr>
          <p:cNvPr id="1160"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1161"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162"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1163"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164"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1165"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x">
  <p:cSld name="9_Title and Content">
    <p:spTree>
      <p:nvGrpSpPr>
        <p:cNvPr id="1" name=""/>
        <p:cNvGrpSpPr/>
        <p:nvPr/>
      </p:nvGrpSpPr>
      <p:grpSpPr>
        <a:xfrm>
          <a:off x="0" y="0"/>
          <a:ext cx="0" cy="0"/>
          <a:chOff x="0" y="0"/>
          <a:chExt cx="0" cy="0"/>
        </a:xfrm>
      </p:grpSpPr>
      <p:pic>
        <p:nvPicPr>
          <p:cNvPr id="1172"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1173"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174"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1175" name="Номер слайда"/>
          <p:cNvSpPr txBox="1">
            <a:spLocks noGrp="1"/>
          </p:cNvSpPr>
          <p:nvPr>
            <p:ph type="sldNum" sz="quarter" idx="2"/>
          </p:nvPr>
        </p:nvSpPr>
        <p:spPr>
          <a:xfrm>
            <a:off x="11080144" y="6406785"/>
            <a:ext cx="273657" cy="264255"/>
          </a:xfrm>
          <a:prstGeom prst="rect">
            <a:avLst/>
          </a:prstGeom>
        </p:spPr>
        <p:txBody>
          <a:bodyPr/>
          <a:lstStyle/>
          <a:p>
            <a:fld id="{86CB4B4D-7CA3-9044-876B-883B54F8677D}" type="slidenum">
              <a:rPr/>
              <a:t>‹#›</a:t>
            </a:fld>
            <a:endParaRPr/>
          </a:p>
        </p:txBody>
      </p:sp>
      <p:sp>
        <p:nvSpPr>
          <p:cNvPr id="1176"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177"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Tree>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x">
  <p:cSld name="10_Title and Content">
    <p:spTree>
      <p:nvGrpSpPr>
        <p:cNvPr id="1" name=""/>
        <p:cNvGrpSpPr/>
        <p:nvPr/>
      </p:nvGrpSpPr>
      <p:grpSpPr>
        <a:xfrm>
          <a:off x="0" y="0"/>
          <a:ext cx="0" cy="0"/>
          <a:chOff x="0" y="0"/>
          <a:chExt cx="0" cy="0"/>
        </a:xfrm>
      </p:grpSpPr>
      <p:pic>
        <p:nvPicPr>
          <p:cNvPr id="1184"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1185"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186"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1187"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188"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1189" name="Picture Placeholder 8"/>
          <p:cNvSpPr>
            <a:spLocks noGrp="1"/>
          </p:cNvSpPr>
          <p:nvPr>
            <p:ph type="pic" sz="half" idx="21"/>
          </p:nvPr>
        </p:nvSpPr>
        <p:spPr>
          <a:xfrm>
            <a:off x="407987" y="1995488"/>
            <a:ext cx="5688014" cy="4181476"/>
          </a:xfrm>
          <a:prstGeom prst="rect">
            <a:avLst/>
          </a:prstGeom>
        </p:spPr>
        <p:txBody>
          <a:bodyPr lIns="91439" rIns="91439">
            <a:noAutofit/>
          </a:bodyPr>
          <a:lstStyle/>
          <a:p>
            <a:endParaRPr/>
          </a:p>
        </p:txBody>
      </p:sp>
      <p:sp>
        <p:nvSpPr>
          <p:cNvPr id="1190" name="Text Placeholder 12"/>
          <p:cNvSpPr>
            <a:spLocks noGrp="1"/>
          </p:cNvSpPr>
          <p:nvPr>
            <p:ph type="body" sz="quarter" idx="22" hasCustomPrompt="1"/>
          </p:nvPr>
        </p:nvSpPr>
        <p:spPr>
          <a:xfrm>
            <a:off x="6566519" y="1995488"/>
            <a:ext cx="5361956" cy="711201"/>
          </a:xfrm>
          <a:prstGeom prst="rect">
            <a:avLst/>
          </a:prstGeom>
        </p:spPr>
        <p:txBody>
          <a:bodyPr/>
          <a:lstStyle>
            <a:lvl1pPr marL="0" indent="0">
              <a:buSzTx/>
              <a:buFontTx/>
              <a:buNone/>
              <a:defRPr sz="2400" b="1"/>
            </a:lvl1pPr>
          </a:lstStyle>
          <a:p>
            <a:r>
              <a:t>Заголовок</a:t>
            </a:r>
          </a:p>
        </p:txBody>
      </p:sp>
      <p:sp>
        <p:nvSpPr>
          <p:cNvPr id="1191"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x">
  <p:cSld name="11_Title and Content">
    <p:spTree>
      <p:nvGrpSpPr>
        <p:cNvPr id="1" name=""/>
        <p:cNvGrpSpPr/>
        <p:nvPr/>
      </p:nvGrpSpPr>
      <p:grpSpPr>
        <a:xfrm>
          <a:off x="0" y="0"/>
          <a:ext cx="0" cy="0"/>
          <a:chOff x="0" y="0"/>
          <a:chExt cx="0" cy="0"/>
        </a:xfrm>
      </p:grpSpPr>
      <p:pic>
        <p:nvPicPr>
          <p:cNvPr id="1198"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1199"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200"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1201"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202"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1203" name="Picture Placeholder 8"/>
          <p:cNvSpPr>
            <a:spLocks noGrp="1"/>
          </p:cNvSpPr>
          <p:nvPr>
            <p:ph type="pic" sz="quarter" idx="21"/>
          </p:nvPr>
        </p:nvSpPr>
        <p:spPr>
          <a:xfrm>
            <a:off x="407987" y="1573212"/>
            <a:ext cx="3455765" cy="1855790"/>
          </a:xfrm>
          <a:prstGeom prst="rect">
            <a:avLst/>
          </a:prstGeom>
        </p:spPr>
        <p:txBody>
          <a:bodyPr lIns="91439" rIns="91439">
            <a:noAutofit/>
          </a:bodyPr>
          <a:lstStyle/>
          <a:p>
            <a:endParaRPr/>
          </a:p>
        </p:txBody>
      </p:sp>
      <p:sp>
        <p:nvSpPr>
          <p:cNvPr id="1204" name="Text Placeholder 12"/>
          <p:cNvSpPr>
            <a:spLocks noGrp="1"/>
          </p:cNvSpPr>
          <p:nvPr>
            <p:ph type="body" sz="quarter" idx="22" hasCustomPrompt="1"/>
          </p:nvPr>
        </p:nvSpPr>
        <p:spPr>
          <a:xfrm>
            <a:off x="407988" y="3597276"/>
            <a:ext cx="3455765" cy="623813"/>
          </a:xfrm>
          <a:prstGeom prst="rect">
            <a:avLst/>
          </a:prstGeom>
        </p:spPr>
        <p:txBody>
          <a:bodyPr/>
          <a:lstStyle>
            <a:lvl1pPr marL="0" indent="0">
              <a:buSzTx/>
              <a:buFontTx/>
              <a:buNone/>
              <a:defRPr sz="1800" b="1"/>
            </a:lvl1pPr>
          </a:lstStyle>
          <a:p>
            <a:r>
              <a:t>Заголовок</a:t>
            </a:r>
          </a:p>
        </p:txBody>
      </p:sp>
      <p:sp>
        <p:nvSpPr>
          <p:cNvPr id="1205" name="Picture Placeholder 8"/>
          <p:cNvSpPr>
            <a:spLocks noGrp="1"/>
          </p:cNvSpPr>
          <p:nvPr>
            <p:ph type="pic" sz="quarter" idx="23"/>
          </p:nvPr>
        </p:nvSpPr>
        <p:spPr>
          <a:xfrm>
            <a:off x="4376739" y="1573212"/>
            <a:ext cx="3455764" cy="1855790"/>
          </a:xfrm>
          <a:prstGeom prst="rect">
            <a:avLst/>
          </a:prstGeom>
        </p:spPr>
        <p:txBody>
          <a:bodyPr lIns="91439" rIns="91439">
            <a:noAutofit/>
          </a:bodyPr>
          <a:lstStyle/>
          <a:p>
            <a:endParaRPr/>
          </a:p>
        </p:txBody>
      </p:sp>
      <p:sp>
        <p:nvSpPr>
          <p:cNvPr id="1206" name="Text Placeholder 12"/>
          <p:cNvSpPr>
            <a:spLocks noGrp="1"/>
          </p:cNvSpPr>
          <p:nvPr>
            <p:ph type="body" sz="quarter" idx="24" hasCustomPrompt="1"/>
          </p:nvPr>
        </p:nvSpPr>
        <p:spPr>
          <a:xfrm>
            <a:off x="4376739" y="3597276"/>
            <a:ext cx="3455764" cy="623813"/>
          </a:xfrm>
          <a:prstGeom prst="rect">
            <a:avLst/>
          </a:prstGeom>
        </p:spPr>
        <p:txBody>
          <a:bodyPr/>
          <a:lstStyle>
            <a:lvl1pPr marL="0" indent="0">
              <a:buSzTx/>
              <a:buFontTx/>
              <a:buNone/>
              <a:defRPr sz="1800" b="1"/>
            </a:lvl1pPr>
          </a:lstStyle>
          <a:p>
            <a:r>
              <a:t>Заголовок</a:t>
            </a:r>
          </a:p>
        </p:txBody>
      </p:sp>
      <p:sp>
        <p:nvSpPr>
          <p:cNvPr id="1207" name="Picture Placeholder 8"/>
          <p:cNvSpPr>
            <a:spLocks noGrp="1"/>
          </p:cNvSpPr>
          <p:nvPr>
            <p:ph type="pic" sz="quarter" idx="25"/>
          </p:nvPr>
        </p:nvSpPr>
        <p:spPr>
          <a:xfrm>
            <a:off x="8400256" y="1573212"/>
            <a:ext cx="3455765" cy="1855789"/>
          </a:xfrm>
          <a:prstGeom prst="rect">
            <a:avLst/>
          </a:prstGeom>
        </p:spPr>
        <p:txBody>
          <a:bodyPr lIns="91439" rIns="91439">
            <a:noAutofit/>
          </a:bodyPr>
          <a:lstStyle/>
          <a:p>
            <a:endParaRPr/>
          </a:p>
        </p:txBody>
      </p:sp>
      <p:sp>
        <p:nvSpPr>
          <p:cNvPr id="1208" name="Text Placeholder 12"/>
          <p:cNvSpPr>
            <a:spLocks noGrp="1"/>
          </p:cNvSpPr>
          <p:nvPr>
            <p:ph type="body" sz="quarter" idx="26" hasCustomPrompt="1"/>
          </p:nvPr>
        </p:nvSpPr>
        <p:spPr>
          <a:xfrm>
            <a:off x="8400256" y="3597274"/>
            <a:ext cx="3455765" cy="623814"/>
          </a:xfrm>
          <a:prstGeom prst="rect">
            <a:avLst/>
          </a:prstGeom>
        </p:spPr>
        <p:txBody>
          <a:bodyPr/>
          <a:lstStyle>
            <a:lvl1pPr marL="0" indent="0">
              <a:buSzTx/>
              <a:buFontTx/>
              <a:buNone/>
              <a:defRPr sz="1800" b="1"/>
            </a:lvl1pPr>
          </a:lstStyle>
          <a:p>
            <a:r>
              <a:t>Заголовок</a:t>
            </a:r>
          </a:p>
        </p:txBody>
      </p:sp>
      <p:sp>
        <p:nvSpPr>
          <p:cNvPr id="1209"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x">
  <p:cSld name="12_Title and Content">
    <p:spTree>
      <p:nvGrpSpPr>
        <p:cNvPr id="1" name=""/>
        <p:cNvGrpSpPr/>
        <p:nvPr/>
      </p:nvGrpSpPr>
      <p:grpSpPr>
        <a:xfrm>
          <a:off x="0" y="0"/>
          <a:ext cx="0" cy="0"/>
          <a:chOff x="0" y="0"/>
          <a:chExt cx="0" cy="0"/>
        </a:xfrm>
      </p:grpSpPr>
      <p:pic>
        <p:nvPicPr>
          <p:cNvPr id="1216"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1217" name="Rectangles 29"/>
          <p:cNvSpPr/>
          <p:nvPr/>
        </p:nvSpPr>
        <p:spPr>
          <a:xfrm>
            <a:off x="0" y="7620"/>
            <a:ext cx="5367655" cy="963295"/>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218" name="Основний текст, рівень 1…"/>
          <p:cNvSpPr txBox="1">
            <a:spLocks noGrp="1"/>
          </p:cNvSpPr>
          <p:nvPr>
            <p:ph type="body" sz="quarter" idx="1" hasCustomPrompt="1"/>
          </p:nvPr>
        </p:nvSpPr>
        <p:spPr>
          <a:xfrm>
            <a:off x="5383988" y="224472"/>
            <a:ext cx="2880718" cy="711201"/>
          </a:xfrm>
          <a:prstGeom prst="rect">
            <a:avLst/>
          </a:prstGeom>
        </p:spPr>
        <p:txBody>
          <a:bodyPr/>
          <a:lstStyle>
            <a:lvl1pPr marL="0" indent="0">
              <a:buSzTx/>
              <a:buFontTx/>
              <a:buNone/>
              <a:defRPr sz="2400">
                <a:solidFill>
                  <a:srgbClr val="0040BE"/>
                </a:solidFill>
              </a:defRPr>
            </a:lvl1pPr>
            <a:lvl2pPr marL="653415" indent="-196215">
              <a:buFontTx/>
              <a:defRPr sz="2400">
                <a:solidFill>
                  <a:srgbClr val="0040BE"/>
                </a:solidFill>
              </a:defRPr>
            </a:lvl2pPr>
            <a:lvl3pPr marL="1110615" indent="-196215">
              <a:buFontTx/>
              <a:defRPr sz="2400">
                <a:solidFill>
                  <a:srgbClr val="0040BE"/>
                </a:solidFill>
              </a:defRPr>
            </a:lvl3pPr>
            <a:lvl4pPr marL="1567815" indent="-196215">
              <a:buFontTx/>
              <a:defRPr sz="2400">
                <a:solidFill>
                  <a:srgbClr val="0040BE"/>
                </a:solidFill>
              </a:defRPr>
            </a:lvl4pPr>
            <a:lvl5pPr marL="2025015" indent="-196215">
              <a:buFontTx/>
              <a:defRPr sz="2400">
                <a:solidFill>
                  <a:srgbClr val="0040BE"/>
                </a:solidFill>
              </a:defRPr>
            </a:lvl5pPr>
          </a:lstStyle>
          <a:p>
            <a:r>
              <a:t>Розділ</a:t>
            </a:r>
          </a:p>
          <a:p>
            <a:pPr lvl="1"/>
            <a:endParaRPr/>
          </a:p>
          <a:p>
            <a:pPr lvl="2"/>
            <a:endParaRPr/>
          </a:p>
          <a:p>
            <a:pPr lvl="3"/>
            <a:endParaRPr/>
          </a:p>
          <a:p>
            <a:pPr lvl="4"/>
            <a:endParaRPr/>
          </a:p>
        </p:txBody>
      </p:sp>
      <p:sp>
        <p:nvSpPr>
          <p:cNvPr id="1219" name="Rectangles 28"/>
          <p:cNvSpPr/>
          <p:nvPr/>
        </p:nvSpPr>
        <p:spPr>
          <a:xfrm>
            <a:off x="-1" y="477519"/>
            <a:ext cx="2551432" cy="916306"/>
          </a:xfrm>
          <a:prstGeom prst="rect">
            <a:avLst/>
          </a:prstGeom>
          <a:solidFill>
            <a:srgbClr val="0040BE"/>
          </a:solidFill>
          <a:ln w="12700">
            <a:miter lim="400000"/>
          </a:ln>
        </p:spPr>
        <p:txBody>
          <a:bodyPr lIns="0" tIns="0" rIns="0" bIns="0" anchor="ctr"/>
          <a:lstStyle/>
          <a:p>
            <a:pPr algn="ctr">
              <a:defRPr>
                <a:solidFill>
                  <a:srgbClr val="FFFFFF"/>
                </a:solidFill>
              </a:defRPr>
            </a:pPr>
            <a:endParaRPr/>
          </a:p>
        </p:txBody>
      </p:sp>
      <p:sp>
        <p:nvSpPr>
          <p:cNvPr id="1220" name="Назва слайду"/>
          <p:cNvSpPr txBox="1">
            <a:spLocks noGrp="1"/>
          </p:cNvSpPr>
          <p:nvPr>
            <p:ph type="title" hasCustomPrompt="1"/>
          </p:nvPr>
        </p:nvSpPr>
        <p:spPr>
          <a:xfrm>
            <a:off x="332928" y="136525"/>
            <a:ext cx="3962873" cy="1257300"/>
          </a:xfrm>
          <a:prstGeom prst="rect">
            <a:avLst/>
          </a:prstGeom>
        </p:spPr>
        <p:txBody>
          <a:bodyPr anchor="t"/>
          <a:lstStyle/>
          <a:p>
            <a:r>
              <a:t>Назва слайду</a:t>
            </a:r>
          </a:p>
        </p:txBody>
      </p:sp>
      <p:sp>
        <p:nvSpPr>
          <p:cNvPr id="1221" name="Text Placeholder 12"/>
          <p:cNvSpPr>
            <a:spLocks noGrp="1"/>
          </p:cNvSpPr>
          <p:nvPr>
            <p:ph type="body" sz="quarter" idx="21" hasCustomPrompt="1"/>
          </p:nvPr>
        </p:nvSpPr>
        <p:spPr>
          <a:xfrm>
            <a:off x="407987" y="1988840"/>
            <a:ext cx="3455765" cy="623813"/>
          </a:xfrm>
          <a:prstGeom prst="rect">
            <a:avLst/>
          </a:prstGeom>
        </p:spPr>
        <p:txBody>
          <a:bodyPr/>
          <a:lstStyle>
            <a:lvl1pPr marL="0" indent="0">
              <a:buSzTx/>
              <a:buFontTx/>
              <a:buNone/>
              <a:defRPr sz="2000" b="1"/>
            </a:lvl1pPr>
          </a:lstStyle>
          <a:p>
            <a:r>
              <a:t>Заголовок</a:t>
            </a:r>
          </a:p>
        </p:txBody>
      </p:sp>
      <p:sp>
        <p:nvSpPr>
          <p:cNvPr id="1222"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229"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sp>
        <p:nvSpPr>
          <p:cNvPr id="1230" name="Текст назви"/>
          <p:cNvSpPr txBox="1">
            <a:spLocks noGrp="1"/>
          </p:cNvSpPr>
          <p:nvPr>
            <p:ph type="title" hasCustomPrompt="1"/>
          </p:nvPr>
        </p:nvSpPr>
        <p:spPr>
          <a:xfrm>
            <a:off x="1524000" y="1122362"/>
            <a:ext cx="9144000" cy="2387601"/>
          </a:xfrm>
          <a:prstGeom prst="rect">
            <a:avLst/>
          </a:prstGeom>
        </p:spPr>
        <p:txBody>
          <a:bodyPr anchor="b"/>
          <a:lstStyle>
            <a:lvl1pPr algn="ctr">
              <a:defRPr sz="6000"/>
            </a:lvl1pPr>
          </a:lstStyle>
          <a:p>
            <a:r>
              <a:t>Текст назви</a:t>
            </a:r>
          </a:p>
        </p:txBody>
      </p:sp>
      <p:sp>
        <p:nvSpPr>
          <p:cNvPr id="1231" name="Основний текст, рівень 1…"/>
          <p:cNvSpPr txBox="1">
            <a:spLocks noGrp="1"/>
          </p:cNvSpPr>
          <p:nvPr>
            <p:ph type="body" sz="quarter" idx="1" hasCustomPrompt="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Основний текст, рівень 1</a:t>
            </a:r>
          </a:p>
          <a:p>
            <a:pPr lvl="1"/>
            <a:r>
              <a:t>Основний текст, рівень 2</a:t>
            </a:r>
          </a:p>
          <a:p>
            <a:pPr lvl="2"/>
            <a:r>
              <a:t>Основний текст, рівень 3</a:t>
            </a:r>
          </a:p>
          <a:p>
            <a:pPr lvl="3"/>
            <a:r>
              <a:t>Основний текст, рівень 4</a:t>
            </a:r>
          </a:p>
          <a:p>
            <a:pPr lvl="4"/>
            <a:r>
              <a:t>Основний текст, рівень 5</a:t>
            </a:r>
          </a:p>
        </p:txBody>
      </p:sp>
      <p:sp>
        <p:nvSpPr>
          <p:cNvPr id="1232" name="Номер слайда"/>
          <p:cNvSpPr txBox="1">
            <a:spLocks noGrp="1"/>
          </p:cNvSpPr>
          <p:nvPr>
            <p:ph type="sldNum" sz="quarter" idx="2"/>
          </p:nvPr>
        </p:nvSpPr>
        <p:spPr>
          <a:xfrm>
            <a:off x="11080144" y="6406785"/>
            <a:ext cx="273657" cy="264255"/>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x">
  <p:cSld name="5_Title Slid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239" name="Picture 7" descr="Picture 7"/>
          <p:cNvPicPr>
            <a:picLocks noChangeAspect="1"/>
          </p:cNvPicPr>
          <p:nvPr/>
        </p:nvPicPr>
        <p:blipFill>
          <a:blip r:embed="rId3"/>
          <a:stretch>
            <a:fillRect/>
          </a:stretch>
        </p:blipFill>
        <p:spPr>
          <a:xfrm>
            <a:off x="11292205" y="287948"/>
            <a:ext cx="574041" cy="390526"/>
          </a:xfrm>
          <a:prstGeom prst="rect">
            <a:avLst/>
          </a:prstGeom>
          <a:ln w="12700">
            <a:miter lim="400000"/>
            <a:headEnd/>
            <a:tailEnd/>
          </a:ln>
        </p:spPr>
      </p:pic>
      <p:pic>
        <p:nvPicPr>
          <p:cNvPr id="1240" name="Picture 3" descr="Picture 3"/>
          <p:cNvPicPr>
            <a:picLocks noChangeAspect="1"/>
          </p:cNvPicPr>
          <p:nvPr/>
        </p:nvPicPr>
        <p:blipFill>
          <a:blip r:embed="rId2"/>
          <a:stretch>
            <a:fillRect/>
          </a:stretch>
        </p:blipFill>
        <p:spPr>
          <a:xfrm>
            <a:off x="0" y="0"/>
            <a:ext cx="12192000" cy="6858000"/>
          </a:xfrm>
          <a:prstGeom prst="rect">
            <a:avLst/>
          </a:prstGeom>
          <a:ln w="12700">
            <a:miter lim="400000"/>
            <a:headEnd/>
            <a:tailEnd/>
          </a:ln>
        </p:spPr>
      </p:pic>
      <p:sp>
        <p:nvSpPr>
          <p:cNvPr id="1241" name="Click to editMaster title style"/>
          <p:cNvSpPr txBox="1">
            <a:spLocks noGrp="1"/>
          </p:cNvSpPr>
          <p:nvPr>
            <p:ph type="title" hasCustomPrompt="1"/>
          </p:nvPr>
        </p:nvSpPr>
        <p:spPr>
          <a:xfrm>
            <a:off x="695959" y="4058137"/>
            <a:ext cx="5832089" cy="1548712"/>
          </a:xfrm>
          <a:prstGeom prst="rect">
            <a:avLst/>
          </a:prstGeom>
        </p:spPr>
        <p:txBody>
          <a:bodyPr anchor="t"/>
          <a:lstStyle>
            <a:lvl1pPr>
              <a:defRPr sz="4800"/>
            </a:lvl1pPr>
          </a:lstStyle>
          <a:p>
            <a:r>
              <a:t>Click to editMaster title style</a:t>
            </a:r>
          </a:p>
        </p:txBody>
      </p:sp>
      <p:sp>
        <p:nvSpPr>
          <p:cNvPr id="1242" name="Основний текст, рівень 1…"/>
          <p:cNvSpPr txBox="1">
            <a:spLocks noGrp="1"/>
          </p:cNvSpPr>
          <p:nvPr>
            <p:ph type="body" sz="quarter" idx="1" hasCustomPrompt="1"/>
          </p:nvPr>
        </p:nvSpPr>
        <p:spPr>
          <a:xfrm>
            <a:off x="695959" y="2877263"/>
            <a:ext cx="5031106" cy="872491"/>
          </a:xfrm>
          <a:prstGeom prst="rect">
            <a:avLst/>
          </a:prstGeom>
        </p:spPr>
        <p:txBody>
          <a:bodyPr anchor="b"/>
          <a:lstStyle>
            <a:lvl1pPr marL="0" indent="0">
              <a:buSzTx/>
              <a:buFontTx/>
              <a:buNone/>
              <a:defRPr sz="2400" b="1">
                <a:solidFill>
                  <a:srgbClr val="7FD3FE"/>
                </a:solidFill>
              </a:defRPr>
            </a:lvl1pPr>
            <a:lvl2pPr marL="0" indent="457200">
              <a:buSzTx/>
              <a:buFontTx/>
              <a:buNone/>
              <a:defRPr sz="2400" b="1">
                <a:solidFill>
                  <a:srgbClr val="7FD3FE"/>
                </a:solidFill>
              </a:defRPr>
            </a:lvl2pPr>
            <a:lvl3pPr marL="0" indent="914400">
              <a:buSzTx/>
              <a:buFontTx/>
              <a:buNone/>
              <a:defRPr sz="2400" b="1">
                <a:solidFill>
                  <a:srgbClr val="7FD3FE"/>
                </a:solidFill>
              </a:defRPr>
            </a:lvl3pPr>
            <a:lvl4pPr marL="0" indent="1371600">
              <a:buSzTx/>
              <a:buFontTx/>
              <a:buNone/>
              <a:defRPr sz="2400" b="1">
                <a:solidFill>
                  <a:srgbClr val="7FD3FE"/>
                </a:solidFill>
              </a:defRPr>
            </a:lvl4pPr>
            <a:lvl5pPr marL="0" indent="1828800">
              <a:buSzTx/>
              <a:buFontTx/>
              <a:buNone/>
              <a:defRPr sz="2400" b="1">
                <a:solidFill>
                  <a:srgbClr val="7FD3FE"/>
                </a:solidFill>
              </a:defRPr>
            </a:lvl5pPr>
          </a:lstStyle>
          <a:p>
            <a:r>
              <a:t>Основний текст, рівень 1</a:t>
            </a:r>
          </a:p>
          <a:p>
            <a:pPr lvl="1"/>
            <a:r>
              <a:t>Основний текст, рівень 2</a:t>
            </a:r>
          </a:p>
          <a:p>
            <a:pPr lvl="2"/>
            <a:r>
              <a:t>Основний текст, рівень 3</a:t>
            </a:r>
          </a:p>
          <a:p>
            <a:pPr lvl="3"/>
            <a:r>
              <a:t>Основний текст, рівень 4</a:t>
            </a:r>
          </a:p>
          <a:p>
            <a:pPr lvl="4"/>
            <a:r>
              <a:t>Основний текст, рівень 5</a:t>
            </a:r>
          </a:p>
        </p:txBody>
      </p:sp>
      <p:sp>
        <p:nvSpPr>
          <p:cNvPr id="1243"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x">
  <p:cSld name="6_Title Slide">
    <p:spTree>
      <p:nvGrpSpPr>
        <p:cNvPr id="1" name=""/>
        <p:cNvGrpSpPr/>
        <p:nvPr/>
      </p:nvGrpSpPr>
      <p:grpSpPr>
        <a:xfrm>
          <a:off x="0" y="0"/>
          <a:ext cx="0" cy="0"/>
          <a:chOff x="0" y="0"/>
          <a:chExt cx="0" cy="0"/>
        </a:xfrm>
      </p:grpSpPr>
      <p:pic>
        <p:nvPicPr>
          <p:cNvPr id="1250" name="Picture 7" descr="Picture 7"/>
          <p:cNvPicPr>
            <a:picLocks noChangeAspect="1"/>
          </p:cNvPicPr>
          <p:nvPr/>
        </p:nvPicPr>
        <p:blipFill>
          <a:blip r:embed="rId2"/>
          <a:stretch>
            <a:fillRect/>
          </a:stretch>
        </p:blipFill>
        <p:spPr>
          <a:xfrm>
            <a:off x="11292205" y="287948"/>
            <a:ext cx="574041" cy="390526"/>
          </a:xfrm>
          <a:prstGeom prst="rect">
            <a:avLst/>
          </a:prstGeom>
          <a:ln w="12700">
            <a:miter lim="400000"/>
            <a:headEnd/>
            <a:tailEnd/>
          </a:ln>
        </p:spPr>
      </p:pic>
      <p:pic>
        <p:nvPicPr>
          <p:cNvPr id="1251" name="Picture 5" descr="Picture 5"/>
          <p:cNvPicPr>
            <a:picLocks noChangeAspect="1"/>
          </p:cNvPicPr>
          <p:nvPr/>
        </p:nvPicPr>
        <p:blipFill>
          <a:blip r:embed="rId3"/>
          <a:stretch>
            <a:fillRect/>
          </a:stretch>
        </p:blipFill>
        <p:spPr>
          <a:xfrm>
            <a:off x="0" y="0"/>
            <a:ext cx="12192000" cy="6858000"/>
          </a:xfrm>
          <a:prstGeom prst="rect">
            <a:avLst/>
          </a:prstGeom>
          <a:ln w="12700">
            <a:miter lim="400000"/>
            <a:headEnd/>
            <a:tailEnd/>
          </a:ln>
        </p:spPr>
      </p:pic>
      <p:pic>
        <p:nvPicPr>
          <p:cNvPr id="1252" name="Picture 2" descr="Picture 2"/>
          <p:cNvPicPr>
            <a:picLocks noChangeAspect="1"/>
          </p:cNvPicPr>
          <p:nvPr/>
        </p:nvPicPr>
        <p:blipFill>
          <a:blip r:embed="rId4"/>
          <a:stretch>
            <a:fillRect/>
          </a:stretch>
        </p:blipFill>
        <p:spPr>
          <a:xfrm>
            <a:off x="635" y="-27306"/>
            <a:ext cx="12192001" cy="6858001"/>
          </a:xfrm>
          <a:prstGeom prst="rect">
            <a:avLst/>
          </a:prstGeom>
          <a:ln w="12700">
            <a:miter lim="400000"/>
            <a:headEnd/>
            <a:tailEnd/>
          </a:ln>
        </p:spPr>
      </p:pic>
      <p:sp>
        <p:nvSpPr>
          <p:cNvPr id="1253" name="Назва новогорозділу"/>
          <p:cNvSpPr txBox="1">
            <a:spLocks noGrp="1"/>
          </p:cNvSpPr>
          <p:nvPr>
            <p:ph type="title" hasCustomPrompt="1"/>
          </p:nvPr>
        </p:nvSpPr>
        <p:spPr>
          <a:xfrm>
            <a:off x="5879975" y="2654643"/>
            <a:ext cx="5832089" cy="1548712"/>
          </a:xfrm>
          <a:prstGeom prst="rect">
            <a:avLst/>
          </a:prstGeom>
        </p:spPr>
        <p:txBody>
          <a:bodyPr anchor="t"/>
          <a:lstStyle>
            <a:lvl1pPr>
              <a:defRPr sz="4800"/>
            </a:lvl1pPr>
          </a:lstStyle>
          <a:p>
            <a:r>
              <a:t>Назва новогорозділу</a:t>
            </a:r>
          </a:p>
        </p:txBody>
      </p:sp>
      <p:sp>
        <p:nvSpPr>
          <p:cNvPr id="1254"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261"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102" Type="http://schemas.openxmlformats.org/officeDocument/2006/relationships/slideLayout" Target="../slideLayouts/slideLayout102.xml"/><Relationship Id="rId110" Type="http://schemas.openxmlformats.org/officeDocument/2006/relationships/slideLayout" Target="../slideLayouts/slideLayout110.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13"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11" Type="http://schemas.openxmlformats.org/officeDocument/2006/relationships/slideLayout" Target="../slideLayouts/slideLayout1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image" Target="../media/image1.png"/><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114"/>
          <a:stretch>
            <a:fillRect/>
          </a:stretch>
        </p:blipFill>
        <p:spPr>
          <a:xfrm>
            <a:off x="11292205" y="287948"/>
            <a:ext cx="574041" cy="390526"/>
          </a:xfrm>
          <a:prstGeom prst="rect">
            <a:avLst/>
          </a:prstGeom>
          <a:ln w="12700">
            <a:miter lim="400000"/>
            <a:headEnd/>
            <a:tailEnd/>
          </a:ln>
        </p:spPr>
      </p:pic>
      <p:sp>
        <p:nvSpPr>
          <p:cNvPr id="3" name="Rectangles 8"/>
          <p:cNvSpPr/>
          <p:nvPr/>
        </p:nvSpPr>
        <p:spPr>
          <a:xfrm>
            <a:off x="0" y="0"/>
            <a:ext cx="12192000" cy="6858000"/>
          </a:xfrm>
          <a:prstGeom prst="rect">
            <a:avLst/>
          </a:prstGeom>
          <a:solidFill>
            <a:srgbClr val="E5EEF2"/>
          </a:solidFill>
          <a:ln w="12700">
            <a:miter lim="400000"/>
          </a:ln>
        </p:spPr>
        <p:txBody>
          <a:bodyPr lIns="0" tIns="0" rIns="0" bIns="0" anchor="ctr"/>
          <a:lstStyle/>
          <a:p>
            <a:pPr algn="ctr">
              <a:defRPr>
                <a:solidFill>
                  <a:srgbClr val="FFFFFF"/>
                </a:solidFill>
              </a:defRPr>
            </a:pPr>
            <a:endParaRPr/>
          </a:p>
        </p:txBody>
      </p:sp>
      <p:sp>
        <p:nvSpPr>
          <p:cNvPr id="4" name="Freeform 6"/>
          <p:cNvSpPr/>
          <p:nvPr/>
        </p:nvSpPr>
        <p:spPr>
          <a:xfrm>
            <a:off x="3659506" y="-6986"/>
            <a:ext cx="4951731" cy="22358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cubicBezTo>
                  <a:pt x="21600" y="11929"/>
                  <a:pt x="16764" y="21600"/>
                  <a:pt x="10800" y="21600"/>
                </a:cubicBezTo>
                <a:cubicBezTo>
                  <a:pt x="4836" y="21600"/>
                  <a:pt x="0" y="11929"/>
                  <a:pt x="0" y="0"/>
                </a:cubicBezTo>
                <a:close/>
              </a:path>
            </a:pathLst>
          </a:custGeom>
          <a:solidFill>
            <a:srgbClr val="FFFFFF"/>
          </a:solidFill>
          <a:ln w="12700">
            <a:miter lim="400000"/>
          </a:ln>
        </p:spPr>
        <p:txBody>
          <a:bodyPr lIns="0" tIns="0" rIns="0" bIns="0" anchor="ctr"/>
          <a:lstStyle/>
          <a:p>
            <a:pPr algn="ctr">
              <a:defRPr>
                <a:solidFill>
                  <a:srgbClr val="FFFFFF"/>
                </a:solidFill>
                <a:latin typeface="+mj-lt"/>
                <a:ea typeface="+mj-ea"/>
                <a:cs typeface="+mj-cs"/>
                <a:sym typeface="Calibri" panose="020F0502020204030204"/>
              </a:defRPr>
            </a:pPr>
            <a:endParaRPr/>
          </a:p>
        </p:txBody>
      </p:sp>
      <p:pic>
        <p:nvPicPr>
          <p:cNvPr id="5" name="Picture 9" descr="Picture 9"/>
          <p:cNvPicPr>
            <a:picLocks noChangeAspect="1"/>
          </p:cNvPicPr>
          <p:nvPr/>
        </p:nvPicPr>
        <p:blipFill>
          <a:blip r:embed="rId114"/>
          <a:stretch>
            <a:fillRect/>
          </a:stretch>
        </p:blipFill>
        <p:spPr>
          <a:xfrm>
            <a:off x="5304154" y="405129"/>
            <a:ext cx="1709421" cy="1163321"/>
          </a:xfrm>
          <a:prstGeom prst="rect">
            <a:avLst/>
          </a:prstGeom>
          <a:ln w="12700">
            <a:miter lim="400000"/>
            <a:headEnd/>
            <a:tailEnd/>
          </a:ln>
        </p:spPr>
      </p:pic>
      <p:sp>
        <p:nvSpPr>
          <p:cNvPr id="6" name="Текст назви"/>
          <p:cNvSpPr txBox="1">
            <a:spLocks noGrp="1"/>
          </p:cNvSpPr>
          <p:nvPr>
            <p:ph type="title"/>
          </p:nvPr>
        </p:nvSpPr>
        <p:spPr>
          <a:xfrm>
            <a:off x="609600" y="92074"/>
            <a:ext cx="10972800" cy="1508127"/>
          </a:xfrm>
          <a:prstGeom prst="rect">
            <a:avLst/>
          </a:prstGeom>
          <a:ln w="12700">
            <a:miter lim="400000"/>
          </a:ln>
        </p:spPr>
        <p:txBody>
          <a:bodyPr lIns="45719" rIns="45719" anchor="ctr">
            <a:normAutofit/>
          </a:bodyPr>
          <a:lstStyle/>
          <a:p>
            <a:r>
              <a:t>Текст назви</a:t>
            </a:r>
          </a:p>
        </p:txBody>
      </p:sp>
      <p:sp>
        <p:nvSpPr>
          <p:cNvPr id="7" name="Основний текст, рівень 1…"/>
          <p:cNvSpPr txBox="1">
            <a:spLocks noGrp="1"/>
          </p:cNvSpPr>
          <p:nvPr>
            <p:ph type="body" idx="1"/>
          </p:nvPr>
        </p:nvSpPr>
        <p:spPr>
          <a:xfrm>
            <a:off x="609600" y="1600200"/>
            <a:ext cx="10972800" cy="5257800"/>
          </a:xfrm>
          <a:prstGeom prst="rect">
            <a:avLst/>
          </a:prstGeom>
          <a:ln w="12700">
            <a:miter lim="400000"/>
          </a:ln>
        </p:spPr>
        <p:txBody>
          <a:bodyPr lIns="45719" rIns="45719">
            <a:normAutofit/>
          </a:bodyPr>
          <a:lstStyle/>
          <a:p>
            <a:r>
              <a:t>Основний текст, рівень 1</a:t>
            </a:r>
          </a:p>
          <a:p>
            <a:pPr lvl="1"/>
            <a:r>
              <a:t>Основний текст, рівень 2</a:t>
            </a:r>
          </a:p>
          <a:p>
            <a:pPr lvl="2"/>
            <a:r>
              <a:t>Основний текст, рівень 3</a:t>
            </a:r>
          </a:p>
          <a:p>
            <a:pPr lvl="3"/>
            <a:r>
              <a:t>Основний текст, рівень 4</a:t>
            </a:r>
          </a:p>
          <a:p>
            <a:pPr lvl="4"/>
            <a:r>
              <a:t>Основний текст, рівень 5</a:t>
            </a:r>
          </a:p>
        </p:txBody>
      </p:sp>
      <p:sp>
        <p:nvSpPr>
          <p:cNvPr id="8" name="Номер слайда"/>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3" r:id="rId95"/>
    <p:sldLayoutId id="2147483744" r:id="rId96"/>
    <p:sldLayoutId id="2147483745" r:id="rId97"/>
    <p:sldLayoutId id="2147483746" r:id="rId98"/>
    <p:sldLayoutId id="2147483747" r:id="rId99"/>
    <p:sldLayoutId id="2147483748" r:id="rId100"/>
    <p:sldLayoutId id="2147483749" r:id="rId101"/>
    <p:sldLayoutId id="2147483750" r:id="rId102"/>
    <p:sldLayoutId id="2147483751" r:id="rId103"/>
    <p:sldLayoutId id="2147483752" r:id="rId104"/>
    <p:sldLayoutId id="2147483753" r:id="rId105"/>
    <p:sldLayoutId id="2147483754" r:id="rId106"/>
    <p:sldLayoutId id="2147483755" r:id="rId107"/>
    <p:sldLayoutId id="2147483756" r:id="rId108"/>
    <p:sldLayoutId id="2147483758" r:id="rId109"/>
    <p:sldLayoutId id="2147483759" r:id="rId110"/>
    <p:sldLayoutId id="2147483760" r:id="rId111"/>
    <p:sldLayoutId id="2147483761" r:id="rId112"/>
  </p:sldLayoutIdLst>
  <p:transition spd="med"/>
  <p:txStyles>
    <p:titleStyle>
      <a:lvl1pPr marL="0" marR="0" indent="0" algn="l" defTabSz="914400" rtl="0" latinLnBrk="0">
        <a:lnSpc>
          <a:spcPct val="90000"/>
        </a:lnSpc>
        <a:spcBef>
          <a:spcPts val="0"/>
        </a:spcBef>
        <a:spcAft>
          <a:spcPts val="0"/>
        </a:spcAft>
        <a:buClrTx/>
        <a:buSzTx/>
        <a:buFontTx/>
        <a:buNone/>
        <a:defRPr sz="3500" b="1" i="0" u="none" strike="noStrike" cap="none" spc="0" baseline="0">
          <a:solidFill>
            <a:srgbClr val="FFFFFF"/>
          </a:solidFill>
          <a:uFillTx/>
          <a:latin typeface="Arial" panose="020B0604020202020204"/>
          <a:ea typeface="Arial" panose="020B0604020202020204"/>
          <a:cs typeface="Arial" panose="020B0604020202020204"/>
          <a:sym typeface="Arial" panose="020B0604020202020204"/>
        </a:defRPr>
      </a:lvl1pPr>
      <a:lvl2pPr marL="0" marR="0" indent="0" algn="l" defTabSz="914400" rtl="0" latinLnBrk="0">
        <a:lnSpc>
          <a:spcPct val="90000"/>
        </a:lnSpc>
        <a:spcBef>
          <a:spcPts val="0"/>
        </a:spcBef>
        <a:spcAft>
          <a:spcPts val="0"/>
        </a:spcAft>
        <a:buClrTx/>
        <a:buSzTx/>
        <a:buFontTx/>
        <a:buNone/>
        <a:defRPr sz="3500" b="1" i="0" u="none" strike="noStrike" cap="none" spc="0" baseline="0">
          <a:solidFill>
            <a:srgbClr val="FFFFFF"/>
          </a:solidFill>
          <a:uFillTx/>
          <a:latin typeface="Arial" panose="020B0604020202020204"/>
          <a:ea typeface="Arial" panose="020B0604020202020204"/>
          <a:cs typeface="Arial" panose="020B0604020202020204"/>
          <a:sym typeface="Arial" panose="020B0604020202020204"/>
        </a:defRPr>
      </a:lvl2pPr>
      <a:lvl3pPr marL="0" marR="0" indent="0" algn="l" defTabSz="914400" rtl="0" latinLnBrk="0">
        <a:lnSpc>
          <a:spcPct val="90000"/>
        </a:lnSpc>
        <a:spcBef>
          <a:spcPts val="0"/>
        </a:spcBef>
        <a:spcAft>
          <a:spcPts val="0"/>
        </a:spcAft>
        <a:buClrTx/>
        <a:buSzTx/>
        <a:buFontTx/>
        <a:buNone/>
        <a:defRPr sz="3500" b="1" i="0" u="none" strike="noStrike" cap="none" spc="0" baseline="0">
          <a:solidFill>
            <a:srgbClr val="FFFFFF"/>
          </a:solidFill>
          <a:uFillTx/>
          <a:latin typeface="Arial" panose="020B0604020202020204"/>
          <a:ea typeface="Arial" panose="020B0604020202020204"/>
          <a:cs typeface="Arial" panose="020B0604020202020204"/>
          <a:sym typeface="Arial" panose="020B0604020202020204"/>
        </a:defRPr>
      </a:lvl3pPr>
      <a:lvl4pPr marL="0" marR="0" indent="0" algn="l" defTabSz="914400" rtl="0" latinLnBrk="0">
        <a:lnSpc>
          <a:spcPct val="90000"/>
        </a:lnSpc>
        <a:spcBef>
          <a:spcPts val="0"/>
        </a:spcBef>
        <a:spcAft>
          <a:spcPts val="0"/>
        </a:spcAft>
        <a:buClrTx/>
        <a:buSzTx/>
        <a:buFontTx/>
        <a:buNone/>
        <a:defRPr sz="3500" b="1" i="0" u="none" strike="noStrike" cap="none" spc="0" baseline="0">
          <a:solidFill>
            <a:srgbClr val="FFFFFF"/>
          </a:solidFill>
          <a:uFillTx/>
          <a:latin typeface="Arial" panose="020B0604020202020204"/>
          <a:ea typeface="Arial" panose="020B0604020202020204"/>
          <a:cs typeface="Arial" panose="020B0604020202020204"/>
          <a:sym typeface="Arial" panose="020B0604020202020204"/>
        </a:defRPr>
      </a:lvl4pPr>
      <a:lvl5pPr marL="0" marR="0" indent="0" algn="l" defTabSz="914400" rtl="0" latinLnBrk="0">
        <a:lnSpc>
          <a:spcPct val="90000"/>
        </a:lnSpc>
        <a:spcBef>
          <a:spcPts val="0"/>
        </a:spcBef>
        <a:spcAft>
          <a:spcPts val="0"/>
        </a:spcAft>
        <a:buClrTx/>
        <a:buSzTx/>
        <a:buFontTx/>
        <a:buNone/>
        <a:defRPr sz="3500" b="1" i="0" u="none" strike="noStrike" cap="none" spc="0" baseline="0">
          <a:solidFill>
            <a:srgbClr val="FFFFFF"/>
          </a:solidFill>
          <a:uFillTx/>
          <a:latin typeface="Arial" panose="020B0604020202020204"/>
          <a:ea typeface="Arial" panose="020B0604020202020204"/>
          <a:cs typeface="Arial" panose="020B0604020202020204"/>
          <a:sym typeface="Arial" panose="020B0604020202020204"/>
        </a:defRPr>
      </a:lvl5pPr>
      <a:lvl6pPr marL="0" marR="0" indent="0" algn="l" defTabSz="914400" rtl="0" latinLnBrk="0">
        <a:lnSpc>
          <a:spcPct val="90000"/>
        </a:lnSpc>
        <a:spcBef>
          <a:spcPts val="0"/>
        </a:spcBef>
        <a:spcAft>
          <a:spcPts val="0"/>
        </a:spcAft>
        <a:buClrTx/>
        <a:buSzTx/>
        <a:buFontTx/>
        <a:buNone/>
        <a:defRPr sz="3500" b="1" i="0" u="none" strike="noStrike" cap="none" spc="0" baseline="0">
          <a:solidFill>
            <a:srgbClr val="FFFFFF"/>
          </a:solidFill>
          <a:uFillTx/>
          <a:latin typeface="Arial" panose="020B0604020202020204"/>
          <a:ea typeface="Arial" panose="020B0604020202020204"/>
          <a:cs typeface="Arial" panose="020B0604020202020204"/>
          <a:sym typeface="Arial" panose="020B0604020202020204"/>
        </a:defRPr>
      </a:lvl6pPr>
      <a:lvl7pPr marL="0" marR="0" indent="0" algn="l" defTabSz="914400" rtl="0" latinLnBrk="0">
        <a:lnSpc>
          <a:spcPct val="90000"/>
        </a:lnSpc>
        <a:spcBef>
          <a:spcPts val="0"/>
        </a:spcBef>
        <a:spcAft>
          <a:spcPts val="0"/>
        </a:spcAft>
        <a:buClrTx/>
        <a:buSzTx/>
        <a:buFontTx/>
        <a:buNone/>
        <a:defRPr sz="3500" b="1" i="0" u="none" strike="noStrike" cap="none" spc="0" baseline="0">
          <a:solidFill>
            <a:srgbClr val="FFFFFF"/>
          </a:solidFill>
          <a:uFillTx/>
          <a:latin typeface="Arial" panose="020B0604020202020204"/>
          <a:ea typeface="Arial" panose="020B0604020202020204"/>
          <a:cs typeface="Arial" panose="020B0604020202020204"/>
          <a:sym typeface="Arial" panose="020B0604020202020204"/>
        </a:defRPr>
      </a:lvl7pPr>
      <a:lvl8pPr marL="0" marR="0" indent="0" algn="l" defTabSz="914400" rtl="0" latinLnBrk="0">
        <a:lnSpc>
          <a:spcPct val="90000"/>
        </a:lnSpc>
        <a:spcBef>
          <a:spcPts val="0"/>
        </a:spcBef>
        <a:spcAft>
          <a:spcPts val="0"/>
        </a:spcAft>
        <a:buClrTx/>
        <a:buSzTx/>
        <a:buFontTx/>
        <a:buNone/>
        <a:defRPr sz="3500" b="1" i="0" u="none" strike="noStrike" cap="none" spc="0" baseline="0">
          <a:solidFill>
            <a:srgbClr val="FFFFFF"/>
          </a:solidFill>
          <a:uFillTx/>
          <a:latin typeface="Arial" panose="020B0604020202020204"/>
          <a:ea typeface="Arial" panose="020B0604020202020204"/>
          <a:cs typeface="Arial" panose="020B0604020202020204"/>
          <a:sym typeface="Arial" panose="020B0604020202020204"/>
        </a:defRPr>
      </a:lvl8pPr>
      <a:lvl9pPr marL="0" marR="0" indent="0" algn="l" defTabSz="914400" rtl="0" latinLnBrk="0">
        <a:lnSpc>
          <a:spcPct val="90000"/>
        </a:lnSpc>
        <a:spcBef>
          <a:spcPts val="0"/>
        </a:spcBef>
        <a:spcAft>
          <a:spcPts val="0"/>
        </a:spcAft>
        <a:buClrTx/>
        <a:buSzTx/>
        <a:buFontTx/>
        <a:buNone/>
        <a:defRPr sz="3500" b="1" i="0" u="none" strike="noStrike" cap="none" spc="0" baseline="0">
          <a:solidFill>
            <a:srgbClr val="FFFFFF"/>
          </a:solidFill>
          <a:uFillTx/>
          <a:latin typeface="Arial" panose="020B0604020202020204"/>
          <a:ea typeface="Arial" panose="020B0604020202020204"/>
          <a:cs typeface="Arial" panose="020B0604020202020204"/>
          <a:sym typeface="Arial" panose="020B0604020202020204"/>
        </a:defRPr>
      </a:lvl9pPr>
    </p:titleStyle>
    <p:bodyStyle>
      <a:lvl1pPr marL="228600" marR="0" indent="-228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1pPr>
      <a:lvl2pPr marL="723900" marR="0" indent="-2667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2pPr>
      <a:lvl3pPr marL="1234440" marR="0" indent="-32004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3pPr>
      <a:lvl4pPr marL="1727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4pPr>
      <a:lvl5pPr marL="21844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5pPr>
      <a:lvl6pPr marL="26416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6pPr>
      <a:lvl7pPr marL="30988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7pPr>
      <a:lvl8pPr marL="35560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8pPr>
      <a:lvl9pPr marL="4013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9pPr>
    </p:bodyStyle>
    <p:otherStyle>
      <a:lvl1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Arial" panose="020B0604020202020204"/>
        </a:defRPr>
      </a:lvl1pPr>
      <a:lvl2pPr marL="0" marR="0" indent="4572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Arial" panose="020B0604020202020204"/>
        </a:defRPr>
      </a:lvl2pPr>
      <a:lvl3pPr marL="0" marR="0" indent="9144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Arial" panose="020B0604020202020204"/>
        </a:defRPr>
      </a:lvl3pPr>
      <a:lvl4pPr marL="0" marR="0" indent="13716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Arial" panose="020B0604020202020204"/>
        </a:defRPr>
      </a:lvl4pPr>
      <a:lvl5pPr marL="0" marR="0" indent="18288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Arial" panose="020B0604020202020204"/>
        </a:defRPr>
      </a:lvl5pPr>
      <a:lvl6pPr marL="0" marR="0" indent="22860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Arial" panose="020B0604020202020204"/>
        </a:defRPr>
      </a:lvl6pPr>
      <a:lvl7pPr marL="0" marR="0" indent="27432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Arial" panose="020B0604020202020204"/>
        </a:defRPr>
      </a:lvl7pPr>
      <a:lvl8pPr marL="0" marR="0" indent="32004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Arial" panose="020B0604020202020204"/>
        </a:defRPr>
      </a:lvl8pPr>
      <a:lvl9pPr marL="0" marR="0" indent="36576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16.xml"/><Relationship Id="rId7" Type="http://schemas.openxmlformats.org/officeDocument/2006/relationships/image" Target="../media/image21.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Layout" Target="../slideLayouts/slideLayout11.xml"/><Relationship Id="rId11" Type="http://schemas.openxmlformats.org/officeDocument/2006/relationships/image" Target="../media/image46.svg"/><Relationship Id="rId5" Type="http://schemas.openxmlformats.org/officeDocument/2006/relationships/tags" Target="../tags/tag18.xml"/><Relationship Id="rId10" Type="http://schemas.openxmlformats.org/officeDocument/2006/relationships/image" Target="../media/image35.png"/><Relationship Id="rId4" Type="http://schemas.openxmlformats.org/officeDocument/2006/relationships/tags" Target="../tags/tag17.xml"/><Relationship Id="rId9" Type="http://schemas.openxmlformats.org/officeDocument/2006/relationships/image" Target="../media/image44.svg"/></Relationships>
</file>

<file path=ppt/slides/_rels/slide11.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46.sv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35.png"/><Relationship Id="rId5" Type="http://schemas.openxmlformats.org/officeDocument/2006/relationships/image" Target="../media/image33.png"/><Relationship Id="rId4"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tags" Target="../tags/tag24.xml"/><Relationship Id="rId7" Type="http://schemas.openxmlformats.org/officeDocument/2006/relationships/image" Target="../media/image32.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2.xml"/><Relationship Id="rId5" Type="http://schemas.openxmlformats.org/officeDocument/2006/relationships/tags" Target="../tags/tag26.xml"/><Relationship Id="rId4" Type="http://schemas.openxmlformats.org/officeDocument/2006/relationships/tags" Target="../tags/tag25.xml"/></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8.svg"/><Relationship Id="rId7" Type="http://schemas.openxmlformats.org/officeDocument/2006/relationships/image" Target="../media/image29.png"/><Relationship Id="rId2" Type="http://schemas.openxmlformats.org/officeDocument/2006/relationships/image" Target="../media/image17.png"/><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50.svg"/><Relationship Id="rId7" Type="http://schemas.openxmlformats.org/officeDocument/2006/relationships/image" Target="../media/image29.png"/><Relationship Id="rId2" Type="http://schemas.openxmlformats.org/officeDocument/2006/relationships/image" Target="../media/image17.png"/><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1.xml"/><Relationship Id="rId6" Type="http://schemas.openxmlformats.org/officeDocument/2006/relationships/image" Target="../media/image38.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8.svg"/><Relationship Id="rId7" Type="http://schemas.openxmlformats.org/officeDocument/2006/relationships/image" Target="../media/image29.png"/><Relationship Id="rId2" Type="http://schemas.openxmlformats.org/officeDocument/2006/relationships/image" Target="../media/image17.png"/><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8.svg"/><Relationship Id="rId7" Type="http://schemas.openxmlformats.org/officeDocument/2006/relationships/image" Target="../media/image29.png"/><Relationship Id="rId2" Type="http://schemas.openxmlformats.org/officeDocument/2006/relationships/image" Target="../media/image17.png"/><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25.png"/><Relationship Id="rId4" Type="http://schemas.openxmlformats.org/officeDocument/2006/relationships/image" Target="../media/image26.png"/><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3.svg"/><Relationship Id="rId7" Type="http://schemas.openxmlformats.org/officeDocument/2006/relationships/image" Target="../media/image39.png"/><Relationship Id="rId2" Type="http://schemas.openxmlformats.org/officeDocument/2006/relationships/image" Target="../media/image18.png"/><Relationship Id="rId1" Type="http://schemas.openxmlformats.org/officeDocument/2006/relationships/slideLayout" Target="../slideLayouts/slideLayout11.xml"/><Relationship Id="rId6" Type="http://schemas.openxmlformats.org/officeDocument/2006/relationships/image" Target="../media/image38.png"/><Relationship Id="rId5" Type="http://schemas.openxmlformats.org/officeDocument/2006/relationships/image" Target="../media/image53.sv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56.svg"/><Relationship Id="rId7" Type="http://schemas.openxmlformats.org/officeDocument/2006/relationships/image" Target="../media/image42.png"/><Relationship Id="rId2" Type="http://schemas.openxmlformats.org/officeDocument/2006/relationships/image" Target="../media/image18.png"/><Relationship Id="rId1" Type="http://schemas.openxmlformats.org/officeDocument/2006/relationships/slideLayout" Target="../slideLayouts/slideLayout11.xml"/><Relationship Id="rId6" Type="http://schemas.openxmlformats.org/officeDocument/2006/relationships/image" Target="../media/image41.png"/><Relationship Id="rId5" Type="http://schemas.openxmlformats.org/officeDocument/2006/relationships/image" Target="../media/image57.sv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3.png"/><Relationship Id="rId1" Type="http://schemas.openxmlformats.org/officeDocument/2006/relationships/slideLayout" Target="../slideLayouts/slideLayout11.xml"/><Relationship Id="rId4" Type="http://schemas.openxmlformats.org/officeDocument/2006/relationships/image" Target="../media/image61.svg"/></Relationships>
</file>

<file path=ppt/slides/_rels/slide23.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2.png"/><Relationship Id="rId1" Type="http://schemas.openxmlformats.org/officeDocument/2006/relationships/slideLayout" Target="../slideLayouts/slideLayout11.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hyperlink" Target="https://me.gov.ua/?lang=uk-UA" TargetMode="External"/><Relationship Id="rId2" Type="http://schemas.openxmlformats.org/officeDocument/2006/relationships/image" Target="../media/image46.png"/><Relationship Id="rId1" Type="http://schemas.openxmlformats.org/officeDocument/2006/relationships/slideLayout" Target="../slideLayouts/slideLayout11.xml"/><Relationship Id="rId5" Type="http://schemas.openxmlformats.org/officeDocument/2006/relationships/image" Target="../media/image48.pn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1.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xml"/><Relationship Id="rId1" Type="http://schemas.openxmlformats.org/officeDocument/2006/relationships/slideLayout" Target="../slideLayouts/slideLayout110.xml"/><Relationship Id="rId4" Type="http://schemas.openxmlformats.org/officeDocument/2006/relationships/image" Target="../media/image52.gif"/></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xml"/><Relationship Id="rId1" Type="http://schemas.openxmlformats.org/officeDocument/2006/relationships/slideLayout" Target="../slideLayouts/slideLayout110.xml"/><Relationship Id="rId4" Type="http://schemas.openxmlformats.org/officeDocument/2006/relationships/image" Target="../media/image52.gif"/></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1.xml"/><Relationship Id="rId5" Type="http://schemas.openxmlformats.org/officeDocument/2006/relationships/tags" Target="../tags/tag5.xml"/><Relationship Id="rId4"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xml"/><Relationship Id="rId1" Type="http://schemas.openxmlformats.org/officeDocument/2006/relationships/slideLayout" Target="../slideLayouts/slideLayout110.xml"/><Relationship Id="rId4" Type="http://schemas.openxmlformats.org/officeDocument/2006/relationships/image" Target="../media/image52.gif"/></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xml"/><Relationship Id="rId1" Type="http://schemas.openxmlformats.org/officeDocument/2006/relationships/slideLayout" Target="../slideLayouts/slideLayout110.xml"/><Relationship Id="rId4" Type="http://schemas.openxmlformats.org/officeDocument/2006/relationships/image" Target="../media/image52.gif"/></Relationships>
</file>

<file path=ppt/slides/_rels/slide32.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5.xml"/><Relationship Id="rId1" Type="http://schemas.openxmlformats.org/officeDocument/2006/relationships/slideLayout" Target="../slideLayouts/slideLayout112.xml"/><Relationship Id="rId5" Type="http://schemas.openxmlformats.org/officeDocument/2006/relationships/image" Target="../media/image54.png"/><Relationship Id="rId4" Type="http://schemas.openxmlformats.org/officeDocument/2006/relationships/image" Target="../media/image53.jpeg"/></Relationships>
</file>

<file path=ppt/slides/_rels/slide33.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6.xml"/><Relationship Id="rId1" Type="http://schemas.openxmlformats.org/officeDocument/2006/relationships/slideLayout" Target="../slideLayouts/slideLayout112.xml"/><Relationship Id="rId5" Type="http://schemas.openxmlformats.org/officeDocument/2006/relationships/image" Target="../media/image54.png"/><Relationship Id="rId4" Type="http://schemas.openxmlformats.org/officeDocument/2006/relationships/image" Target="../media/image53.jpeg"/></Relationships>
</file>

<file path=ppt/slides/_rels/slide3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11.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61.png"/><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81.sv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11.xml"/><Relationship Id="rId6" Type="http://schemas.microsoft.com/office/2007/relationships/hdphoto" Target="../media/hdphoto1.wdp"/><Relationship Id="rId11" Type="http://schemas.openxmlformats.org/officeDocument/2006/relationships/image" Target="../media/image18.svg"/><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16.sv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1.sv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1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23.sv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6.svg"/></Relationships>
</file>

<file path=ppt/slides/_rels/slide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9.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image" Target="../media/image44.svg"/><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image" Target="../media/image34.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image" Target="../media/image33.png"/><Relationship Id="rId5" Type="http://schemas.openxmlformats.org/officeDocument/2006/relationships/tags" Target="../tags/tag10.xml"/><Relationship Id="rId15" Type="http://schemas.openxmlformats.org/officeDocument/2006/relationships/image" Target="../media/image46.svg"/><Relationship Id="rId10" Type="http://schemas.openxmlformats.org/officeDocument/2006/relationships/image" Target="../media/image23.png"/><Relationship Id="rId4" Type="http://schemas.openxmlformats.org/officeDocument/2006/relationships/tags" Target="../tags/tag9.xml"/><Relationship Id="rId9" Type="http://schemas.openxmlformats.org/officeDocument/2006/relationships/slideLayout" Target="../slideLayouts/slideLayout11.xml"/><Relationship Id="rId1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 name="Заголовок 1"/>
          <p:cNvSpPr txBox="1">
            <a:spLocks noGrp="1"/>
          </p:cNvSpPr>
          <p:nvPr>
            <p:ph type="ctrTitle"/>
          </p:nvPr>
        </p:nvSpPr>
        <p:spPr>
          <a:xfrm>
            <a:off x="659765" y="2268220"/>
            <a:ext cx="4552950" cy="2232025"/>
          </a:xfrm>
          <a:prstGeom prst="rect">
            <a:avLst/>
          </a:prstGeom>
        </p:spPr>
        <p:txBody>
          <a:bodyPr>
            <a:noAutofit/>
          </a:bodyPr>
          <a:lstStyle>
            <a:lvl1pPr>
              <a:lnSpc>
                <a:spcPct val="100000"/>
              </a:lnSpc>
              <a:defRPr sz="3200"/>
            </a:lvl1pPr>
          </a:lstStyle>
          <a:p>
            <a:r>
              <a:rPr lang="uk-UA" noProof="0"/>
              <a:t>Можливості</a:t>
            </a:r>
            <a:r>
              <a:rPr lang="en-US" altLang="uk-UA" noProof="0"/>
              <a:t/>
            </a:r>
            <a:br>
              <a:rPr lang="en-US" altLang="uk-UA" noProof="0"/>
            </a:br>
            <a:r>
              <a:rPr lang="uk-UA" noProof="0"/>
              <a:t>Укрексімбанку,</a:t>
            </a:r>
            <a:br>
              <a:rPr lang="uk-UA" noProof="0"/>
            </a:br>
            <a:r>
              <a:rPr lang="uk-UA" noProof="0"/>
              <a:t>що рухають Україну </a:t>
            </a:r>
            <a:br>
              <a:rPr lang="uk-UA" noProof="0"/>
            </a:br>
            <a:r>
              <a:rPr lang="uk-UA" noProof="0"/>
              <a:t>вперед</a:t>
            </a:r>
          </a:p>
        </p:txBody>
      </p:sp>
      <p:pic>
        <p:nvPicPr>
          <p:cNvPr id="1378" name="Picture 4" descr="Picture 4"/>
          <p:cNvPicPr>
            <a:picLocks noChangeAspect="1"/>
          </p:cNvPicPr>
          <p:nvPr/>
        </p:nvPicPr>
        <p:blipFill>
          <a:blip r:embed="rId2"/>
          <a:stretch>
            <a:fillRect/>
          </a:stretch>
        </p:blipFill>
        <p:spPr>
          <a:xfrm>
            <a:off x="516890" y="544436"/>
            <a:ext cx="1271569" cy="864390"/>
          </a:xfrm>
          <a:prstGeom prst="rect">
            <a:avLst/>
          </a:prstGeom>
          <a:ln w="12700">
            <a:miter lim="400000"/>
            <a:headEnd/>
            <a:tailEnd/>
          </a:ln>
        </p:spPr>
      </p:pic>
      <p:pic>
        <p:nvPicPr>
          <p:cNvPr id="1381" name="Picture 3" descr="Picture 3"/>
          <p:cNvPicPr>
            <a:picLocks noChangeAspect="1"/>
          </p:cNvPicPr>
          <p:nvPr/>
        </p:nvPicPr>
        <p:blipFill>
          <a:blip r:embed="rId3"/>
          <a:stretch>
            <a:fillRect/>
          </a:stretch>
        </p:blipFill>
        <p:spPr>
          <a:xfrm>
            <a:off x="9462769" y="620394"/>
            <a:ext cx="2249806" cy="427991"/>
          </a:xfrm>
          <a:prstGeom prst="rect">
            <a:avLst/>
          </a:prstGeom>
          <a:ln w="12700">
            <a:miter lim="400000"/>
            <a:headEnd/>
            <a:tailEnd/>
          </a:ln>
        </p:spPr>
      </p:pic>
      <p:sp>
        <p:nvSpPr>
          <p:cNvPr id="2" name="Content Placeholder 8"/>
          <p:cNvSpPr txBox="1"/>
          <p:nvPr/>
        </p:nvSpPr>
        <p:spPr>
          <a:xfrm>
            <a:off x="444500" y="5211466"/>
            <a:ext cx="3960440" cy="442782"/>
          </a:xfrm>
        </p:spPr>
        <p:txBody>
          <a:bodyPr>
            <a:normAutofit/>
          </a:bodyPr>
          <a:lstStyle>
            <a:lvl1pPr marL="0" marR="0" indent="0" algn="l" defTabSz="914400" rtl="0" latinLnBrk="0">
              <a:lnSpc>
                <a:spcPct val="90000"/>
              </a:lnSpc>
              <a:spcBef>
                <a:spcPts val="1200"/>
              </a:spcBef>
              <a:spcAft>
                <a:spcPts val="0"/>
              </a:spcAft>
              <a:buClrTx/>
              <a:buSzPct val="100000"/>
              <a:buFont typeface="Arial" panose="020B0604020202020204"/>
              <a:buNone/>
              <a:defRPr sz="2000" b="0" i="0" u="none" strike="noStrike" cap="none" spc="0" baseline="0">
                <a:solidFill>
                  <a:schemeClr val="bg1"/>
                </a:solidFill>
                <a:uFillTx/>
                <a:latin typeface="Arial" panose="020B0604020202020204"/>
                <a:ea typeface="Arial" panose="020B0604020202020204"/>
                <a:cs typeface="Arial" panose="020B0604020202020204"/>
                <a:sym typeface="Arial" panose="020B0604020202020204"/>
              </a:defRPr>
            </a:lvl1pPr>
            <a:lvl2pPr marL="723900" marR="0" indent="-2667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2pPr>
            <a:lvl3pPr marL="1234440" marR="0" indent="-32004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3pPr>
            <a:lvl4pPr marL="1727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4pPr>
            <a:lvl5pPr marL="21844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5pPr>
            <a:lvl6pPr marL="26416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6pPr>
            <a:lvl7pPr marL="30988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7pPr>
            <a:lvl8pPr marL="35560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8pPr>
            <a:lvl9pPr marL="4013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9pPr>
          </a:lstStyle>
          <a:p>
            <a:pPr hangingPunct="1"/>
            <a:r>
              <a:rPr lang="uk-UA" altLang="en-US" b="1"/>
              <a:t>Іван МАЖАК</a:t>
            </a:r>
          </a:p>
        </p:txBody>
      </p:sp>
      <p:sp>
        <p:nvSpPr>
          <p:cNvPr id="3" name="Content Placeholder 4"/>
          <p:cNvSpPr txBox="1"/>
          <p:nvPr/>
        </p:nvSpPr>
        <p:spPr>
          <a:xfrm>
            <a:off x="444500" y="5521121"/>
            <a:ext cx="3960440" cy="844347"/>
          </a:xfrm>
        </p:spPr>
        <p:txBody>
          <a:bodyPr>
            <a:noAutofit/>
          </a:bodyPr>
          <a:lstStyle>
            <a:lvl1pPr marL="0" marR="0" indent="0" algn="l" defTabSz="914400" rtl="0" latinLnBrk="0">
              <a:lnSpc>
                <a:spcPct val="90000"/>
              </a:lnSpc>
              <a:spcBef>
                <a:spcPts val="1200"/>
              </a:spcBef>
              <a:spcAft>
                <a:spcPts val="0"/>
              </a:spcAft>
              <a:buClrTx/>
              <a:buSzPct val="100000"/>
              <a:buFont typeface="Arial" panose="020B0604020202020204"/>
              <a:buNone/>
              <a:defRPr sz="1400" b="0" i="0" u="none" strike="noStrike" cap="none" spc="0" baseline="0">
                <a:solidFill>
                  <a:schemeClr val="bg1"/>
                </a:solidFill>
                <a:uFillTx/>
                <a:latin typeface="Arial" panose="020B0604020202020204"/>
                <a:ea typeface="Arial" panose="020B0604020202020204"/>
                <a:cs typeface="Arial" panose="020B0604020202020204"/>
                <a:sym typeface="Arial" panose="020B0604020202020204"/>
              </a:defRPr>
            </a:lvl1pPr>
            <a:lvl2pPr marL="723900" marR="0" indent="-2667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2pPr>
            <a:lvl3pPr marL="1234440" marR="0" indent="-32004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3pPr>
            <a:lvl4pPr marL="1727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4pPr>
            <a:lvl5pPr marL="21844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5pPr>
            <a:lvl6pPr marL="26416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6pPr>
            <a:lvl7pPr marL="30988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7pPr>
            <a:lvl8pPr marL="35560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8pPr>
            <a:lvl9pPr marL="4013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9pPr>
          </a:lstStyle>
          <a:p>
            <a:pPr hangingPunct="1"/>
            <a:r>
              <a:rPr lang="uk-UA" altLang="en-US" sz="1600" b="1"/>
              <a:t>Керуючий Філією </a:t>
            </a:r>
            <a:br>
              <a:rPr lang="uk-UA" altLang="en-US" sz="1600" b="1"/>
            </a:br>
            <a:r>
              <a:rPr lang="uk-UA" altLang="en-US" sz="1600" b="1"/>
              <a:t>АТ «Укрексімбанк» у м. Львові</a:t>
            </a:r>
          </a:p>
          <a:p>
            <a:pPr hangingPunct="1"/>
            <a:r>
              <a:rPr lang="uk-UA" altLang="en-US" sz="1600" b="1"/>
              <a:t>+38 050 433 3745</a:t>
            </a:r>
          </a:p>
        </p:txBody>
      </p:sp>
      <p:sp>
        <p:nvSpPr>
          <p:cNvPr id="6" name="Freeform 5"/>
          <p:cNvSpPr/>
          <p:nvPr/>
        </p:nvSpPr>
        <p:spPr>
          <a:xfrm>
            <a:off x="516890" y="2227579"/>
            <a:ext cx="4552950" cy="2272665"/>
          </a:xfrm>
          <a:custGeom>
            <a:avLst/>
            <a:gdLst/>
            <a:ahLst/>
            <a:cxnLst>
              <a:cxn ang="3">
                <a:pos x="hc" y="t"/>
              </a:cxn>
              <a:cxn ang="cd2">
                <a:pos x="l" y="vc"/>
              </a:cxn>
              <a:cxn ang="cd4">
                <a:pos x="hc" y="b"/>
              </a:cxn>
              <a:cxn ang="0">
                <a:pos x="r" y="vc"/>
              </a:cxn>
            </a:cxnLst>
            <a:rect l="l" t="t" r="r" b="b"/>
            <a:pathLst>
              <a:path w="7106" h="3440">
                <a:moveTo>
                  <a:pt x="0" y="0"/>
                </a:moveTo>
                <a:lnTo>
                  <a:pt x="4578" y="0"/>
                </a:lnTo>
                <a:lnTo>
                  <a:pt x="4578" y="748"/>
                </a:lnTo>
                <a:lnTo>
                  <a:pt x="5458" y="748"/>
                </a:lnTo>
                <a:lnTo>
                  <a:pt x="5458" y="1568"/>
                </a:lnTo>
                <a:lnTo>
                  <a:pt x="7106" y="1568"/>
                </a:lnTo>
                <a:lnTo>
                  <a:pt x="7106" y="2712"/>
                </a:lnTo>
                <a:lnTo>
                  <a:pt x="3514" y="2712"/>
                </a:lnTo>
                <a:lnTo>
                  <a:pt x="3514" y="3440"/>
                </a:lnTo>
                <a:lnTo>
                  <a:pt x="0" y="3440"/>
                </a:lnTo>
                <a:lnTo>
                  <a:pt x="0" y="0"/>
                </a:lnTo>
                <a:close/>
              </a:path>
            </a:pathLst>
          </a:custGeom>
          <a:noFill/>
          <a:ln w="44450" cap="flat">
            <a:solidFill>
              <a:srgbClr val="00B9ED"/>
            </a:solidFill>
            <a:prstDash val="solid"/>
            <a:miter lim="800000"/>
          </a:ln>
          <a:extLst>
            <a:ext uri="{909E8E84-426E-40DD-AFC4-6F175D3DCCD1}">
              <a14:hiddenFill xmlns:a14="http://schemas.microsoft.com/office/drawing/2010/main">
                <a:solidFill>
                  <a:srgbClr val="FFFFFF"/>
                </a:solidFill>
              </a14:hiddenFill>
            </a:ext>
          </a:extLst>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Ico_Energy"/>
          <p:cNvPicPr>
            <a:picLocks noChangeAspect="1"/>
          </p:cNvPicPr>
          <p:nvPr/>
        </p:nvPicPr>
        <p:blipFill>
          <a:blip r:embed="rId7"/>
          <a:stretch>
            <a:fillRect/>
          </a:stretch>
        </p:blipFill>
        <p:spPr>
          <a:xfrm>
            <a:off x="330835" y="1280160"/>
            <a:ext cx="1501140" cy="1501140"/>
          </a:xfrm>
          <a:prstGeom prst="rect">
            <a:avLst/>
          </a:prstGeom>
        </p:spPr>
      </p:pic>
      <p:sp>
        <p:nvSpPr>
          <p:cNvPr id="39" name="Text Box 33"/>
          <p:cNvSpPr txBox="1"/>
          <p:nvPr userDrawn="1">
            <p:custDataLst>
              <p:tags r:id="rId1"/>
            </p:custDataLst>
          </p:nvPr>
        </p:nvSpPr>
        <p:spPr>
          <a:xfrm>
            <a:off x="1831975" y="1459865"/>
            <a:ext cx="3580765" cy="1610995"/>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400" b="1" i="0" u="none" strike="noStrike" kern="1200" cap="none" spc="0" normalizeH="0" baseline="0" noProof="0">
                <a:ln>
                  <a:noFill/>
                </a:ln>
                <a:solidFill>
                  <a:srgbClr val="0040BE"/>
                </a:solidFill>
                <a:effectLst/>
                <a:uLnTx/>
                <a:uFillTx/>
                <a:latin typeface="Arial" panose="020B0604020202020204" pitchFamily="34" charset="0"/>
                <a:ea typeface="+mn-ea"/>
                <a:cs typeface="Arial" panose="020B0604020202020204" pitchFamily="34" charset="0"/>
              </a:rPr>
              <a:t>Підвищення </a:t>
            </a:r>
            <a:r>
              <a:rPr kumimoji="0" lang="en-US" altLang="en-US" sz="2400" b="1" i="0" u="none" strike="noStrike" kern="1200" cap="none" spc="0" normalizeH="0" baseline="0" noProof="0" err="1">
                <a:ln>
                  <a:noFill/>
                </a:ln>
                <a:solidFill>
                  <a:srgbClr val="0040BE"/>
                </a:solidFill>
                <a:effectLst/>
                <a:uLnTx/>
                <a:uFillTx/>
                <a:latin typeface="Arial" panose="020B0604020202020204" pitchFamily="34" charset="0"/>
                <a:ea typeface="+mn-ea"/>
                <a:cs typeface="Arial" panose="020B0604020202020204" pitchFamily="34" charset="0"/>
              </a:rPr>
              <a:t>енергонезалежності</a:t>
            </a:r>
            <a:r>
              <a:rPr kumimoji="0" lang="en-US" altLang="en-US" sz="2400" b="1" i="0" u="none" strike="noStrike" kern="1200" cap="none" spc="0" normalizeH="0" baseline="0" noProof="0">
                <a:ln>
                  <a:noFill/>
                </a:ln>
                <a:solidFill>
                  <a:srgbClr val="0040BE"/>
                </a:solidFill>
                <a:effectLst/>
                <a:uLnTx/>
                <a:uFillTx/>
                <a:latin typeface="Arial" panose="020B0604020202020204" pitchFamily="34" charset="0"/>
                <a:ea typeface="+mn-ea"/>
                <a:cs typeface="Arial" panose="020B0604020202020204" pitchFamily="34" charset="0"/>
              </a:rPr>
              <a:t> </a:t>
            </a:r>
            <a:r>
              <a:rPr kumimoji="0" lang="en-US" altLang="en-US" sz="2400" b="1" i="0" u="none" strike="noStrike" kern="1200" cap="none" spc="0" normalizeH="0" baseline="0" noProof="0" err="1">
                <a:ln>
                  <a:noFill/>
                </a:ln>
                <a:solidFill>
                  <a:srgbClr val="0040BE"/>
                </a:solidFill>
                <a:effectLst/>
                <a:uLnTx/>
                <a:uFillTx/>
                <a:latin typeface="Arial" panose="020B0604020202020204" pitchFamily="34" charset="0"/>
                <a:ea typeface="+mn-ea"/>
                <a:cs typeface="Arial" panose="020B0604020202020204" pitchFamily="34" charset="0"/>
              </a:rPr>
              <a:t>компані</a:t>
            </a:r>
            <a:r>
              <a:rPr kumimoji="0" lang="uk-UA" altLang="en-US" sz="2400" b="1" i="0" u="none" strike="noStrike" kern="1200" cap="none" spc="0" normalizeH="0" baseline="0" noProof="0">
                <a:ln>
                  <a:noFill/>
                </a:ln>
                <a:solidFill>
                  <a:srgbClr val="0040BE"/>
                </a:solidFill>
                <a:effectLst/>
                <a:uLnTx/>
                <a:uFillTx/>
                <a:latin typeface="Arial" panose="020B0604020202020204" pitchFamily="34" charset="0"/>
                <a:ea typeface="+mn-ea"/>
                <a:cs typeface="Arial" panose="020B0604020202020204" pitchFamily="34" charset="0"/>
              </a:rPr>
              <a:t>й</a:t>
            </a:r>
            <a:endParaRPr kumimoji="0" lang="en-US" altLang="en-US" sz="2400" b="1" i="0" u="none" strike="noStrike" kern="1200" cap="none" spc="0" normalizeH="0" baseline="0" noProof="0">
              <a:ln>
                <a:noFill/>
              </a:ln>
              <a:solidFill>
                <a:srgbClr val="0040BE"/>
              </a:solidFill>
              <a:effectLst/>
              <a:uLnTx/>
              <a:uFillTx/>
              <a:latin typeface="Arial" panose="020B0604020202020204" pitchFamily="34" charset="0"/>
              <a:ea typeface="+mn-ea"/>
              <a:cs typeface="Arial" panose="020B0604020202020204" pitchFamily="34" charset="0"/>
            </a:endParaRPr>
          </a:p>
        </p:txBody>
      </p:sp>
      <p:sp>
        <p:nvSpPr>
          <p:cNvPr id="44" name="Text Box 33"/>
          <p:cNvSpPr txBox="1"/>
          <p:nvPr userDrawn="1">
            <p:custDataLst>
              <p:tags r:id="rId2"/>
            </p:custDataLst>
          </p:nvPr>
        </p:nvSpPr>
        <p:spPr>
          <a:xfrm>
            <a:off x="1875155" y="2824480"/>
            <a:ext cx="3032760" cy="40894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ru-RU" altLang="en-US"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Ц</a:t>
            </a:r>
            <a:r>
              <a:rPr kumimoji="0" lang="en-US" altLang="en-US"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ілі фінансування</a:t>
            </a:r>
            <a:r>
              <a:rPr kumimoji="0" lang="ru-RU" altLang="en-US"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kumimoji="0" lang="en-US" altLang="en-US"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6" name="Rounded Rectangle 45"/>
          <p:cNvSpPr/>
          <p:nvPr/>
        </p:nvSpPr>
        <p:spPr>
          <a:xfrm>
            <a:off x="516890" y="3388360"/>
            <a:ext cx="5728335" cy="1259840"/>
          </a:xfrm>
          <a:prstGeom prst="roundRect">
            <a:avLst/>
          </a:prstGeom>
          <a:noFill/>
          <a:ln w="25400" cap="flat">
            <a:solidFill>
              <a:srgbClr val="0040BE"/>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47" name="Text Box 33"/>
          <p:cNvSpPr txBox="1"/>
          <p:nvPr userDrawn="1">
            <p:custDataLst>
              <p:tags r:id="rId3"/>
            </p:custDataLst>
          </p:nvPr>
        </p:nvSpPr>
        <p:spPr>
          <a:xfrm>
            <a:off x="729615" y="3542665"/>
            <a:ext cx="5439410" cy="932180"/>
          </a:xfrm>
          <a:prstGeom prst="rect">
            <a:avLst/>
          </a:prstGeom>
          <a:noFill/>
        </p:spPr>
        <p:txBody>
          <a:bodyPr wrap="square" rtlCol="0">
            <a:noAutofit/>
          </a:bodyPr>
          <a:lstStyle/>
          <a:p>
            <a:pPr marL="0" marR="0" lvl="0" indent="0" algn="l" defTabSz="914400" rtl="0" eaLnBrk="1" fontAlgn="auto" latinLnBrk="0" hangingPunct="1">
              <a:lnSpc>
                <a:spcPct val="100000"/>
              </a:lnSpc>
              <a:spcAft>
                <a:spcPts val="1400"/>
              </a:spcAft>
              <a:buClrTx/>
              <a:buSzTx/>
              <a:buFontTx/>
              <a:buNone/>
              <a:defRPr/>
            </a:pPr>
            <a:r>
              <a:rPr kumimoji="0" lang="ru-RU" altLang="en-US"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Б</a:t>
            </a:r>
            <a:r>
              <a:rPr kumimoji="0" lang="en-US" altLang="en-US"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удівництво сонячних, вітрових, біогазових, газотурбінних та газопоршневих електростанцій, </a:t>
            </a:r>
            <a:r>
              <a:rPr kumimoji="0" lang="en-US" altLang="en-US"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про</a:t>
            </a:r>
            <a:r>
              <a:rPr lang="uk-UA" altLang="en-US" kern="1200">
                <a:solidFill>
                  <a:schemeClr val="tx1"/>
                </a:solidFill>
                <a:latin typeface="Arial" panose="020B0604020202020204" pitchFamily="34" charset="0"/>
                <a:ea typeface="+mn-ea"/>
                <a:cs typeface="Arial" panose="020B0604020202020204" pitchFamily="34" charset="0"/>
              </a:rPr>
              <a:t>є</a:t>
            </a:r>
            <a:r>
              <a:rPr kumimoji="0" lang="en-US" altLang="en-US"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кти</a:t>
            </a:r>
            <a:r>
              <a:rPr kumimoji="0" lang="en-US" altLang="en-US"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з </a:t>
            </a:r>
            <a:r>
              <a:rPr kumimoji="0" lang="en-US" altLang="en-US"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виробництва</a:t>
            </a:r>
            <a:r>
              <a:rPr kumimoji="0" lang="en-US" altLang="en-US"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altLang="en-US"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біомаси</a:t>
            </a:r>
            <a:r>
              <a:rPr kumimoji="0" lang="uk-UA" altLang="en-US"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kumimoji="0" lang="en-US" altLang="en-US"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grpSp>
        <p:nvGrpSpPr>
          <p:cNvPr id="77" name="Group 76"/>
          <p:cNvGrpSpPr/>
          <p:nvPr/>
        </p:nvGrpSpPr>
        <p:grpSpPr>
          <a:xfrm>
            <a:off x="5490210" y="3223895"/>
            <a:ext cx="297180" cy="251460"/>
            <a:chOff x="12097" y="5174"/>
            <a:chExt cx="468" cy="396"/>
          </a:xfrm>
        </p:grpSpPr>
        <p:pic>
          <p:nvPicPr>
            <p:cNvPr id="71" name="Picture 70" descr="Галка"/>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2097" y="5174"/>
              <a:ext cx="469" cy="396"/>
            </a:xfrm>
            <a:prstGeom prst="rect">
              <a:avLst/>
            </a:prstGeom>
          </p:spPr>
        </p:pic>
        <p:pic>
          <p:nvPicPr>
            <p:cNvPr id="72" name="Picture 71" descr="Галка"/>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2097" y="5174"/>
              <a:ext cx="469" cy="396"/>
            </a:xfrm>
            <a:prstGeom prst="rect">
              <a:avLst/>
            </a:prstGeom>
          </p:spPr>
        </p:pic>
      </p:grpSp>
      <p:sp>
        <p:nvSpPr>
          <p:cNvPr id="78" name="Rounded Rectangle 77"/>
          <p:cNvSpPr/>
          <p:nvPr/>
        </p:nvSpPr>
        <p:spPr>
          <a:xfrm>
            <a:off x="516890" y="4965700"/>
            <a:ext cx="5728335" cy="1259840"/>
          </a:xfrm>
          <a:prstGeom prst="roundRect">
            <a:avLst/>
          </a:prstGeom>
          <a:noFill/>
          <a:ln w="25400" cap="flat">
            <a:solidFill>
              <a:srgbClr val="0040BE"/>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79" name="Text Box 33"/>
          <p:cNvSpPr txBox="1"/>
          <p:nvPr userDrawn="1">
            <p:custDataLst>
              <p:tags r:id="rId4"/>
            </p:custDataLst>
          </p:nvPr>
        </p:nvSpPr>
        <p:spPr>
          <a:xfrm>
            <a:off x="729615" y="5111750"/>
            <a:ext cx="5271135" cy="794385"/>
          </a:xfrm>
          <a:prstGeom prst="rect">
            <a:avLst/>
          </a:prstGeom>
          <a:noFill/>
        </p:spPr>
        <p:txBody>
          <a:bodyPr wrap="square" rtlCol="0">
            <a:noAutofit/>
          </a:bodyPr>
          <a:lstStyle/>
          <a:p>
            <a:pPr marL="0" marR="0" lvl="0" indent="0" algn="l" defTabSz="914400" rtl="0" eaLnBrk="1" fontAlgn="auto" latinLnBrk="0" hangingPunct="1">
              <a:lnSpc>
                <a:spcPct val="100000"/>
              </a:lnSpc>
              <a:spcAft>
                <a:spcPts val="1400"/>
              </a:spcAft>
              <a:buClrTx/>
              <a:buSzTx/>
              <a:buFontTx/>
              <a:buNone/>
              <a:defRPr/>
            </a:pPr>
            <a:r>
              <a:rPr kumimoji="0" lang="ru-RU" altLang="en-US"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К</a:t>
            </a:r>
            <a:r>
              <a:rPr kumimoji="0" lang="en-US" altLang="en-US"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апітальний ремонт та проведення робіт</a:t>
            </a:r>
            <a:br>
              <a:rPr kumimoji="0" lang="en-US" altLang="en-US"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br>
            <a:r>
              <a:rPr kumimoji="0" lang="en-US" altLang="en-US"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з енергомодернізації та </a:t>
            </a:r>
            <a:r>
              <a:rPr kumimoji="0" lang="en-US" altLang="en-US"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підвищення</a:t>
            </a:r>
            <a:r>
              <a:rPr kumimoji="0" lang="en-US" altLang="en-US"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altLang="en-US"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енергоефективності</a:t>
            </a:r>
            <a:r>
              <a:rPr kumimoji="0" lang="uk-UA" altLang="en-US"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kumimoji="0" lang="en-US" altLang="en-US"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grpSp>
        <p:nvGrpSpPr>
          <p:cNvPr id="80" name="Group 79"/>
          <p:cNvGrpSpPr/>
          <p:nvPr/>
        </p:nvGrpSpPr>
        <p:grpSpPr>
          <a:xfrm>
            <a:off x="5490210" y="4801235"/>
            <a:ext cx="297180" cy="251460"/>
            <a:chOff x="12097" y="5174"/>
            <a:chExt cx="468" cy="396"/>
          </a:xfrm>
        </p:grpSpPr>
        <p:pic>
          <p:nvPicPr>
            <p:cNvPr id="81" name="Picture 80" descr="Галка"/>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2097" y="5174"/>
              <a:ext cx="469" cy="396"/>
            </a:xfrm>
            <a:prstGeom prst="rect">
              <a:avLst/>
            </a:prstGeom>
          </p:spPr>
        </p:pic>
        <p:pic>
          <p:nvPicPr>
            <p:cNvPr id="82" name="Picture 81" descr="Галка"/>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2097" y="5174"/>
              <a:ext cx="469" cy="396"/>
            </a:xfrm>
            <a:prstGeom prst="rect">
              <a:avLst/>
            </a:prstGeom>
          </p:spPr>
        </p:pic>
      </p:grpSp>
      <p:sp>
        <p:nvSpPr>
          <p:cNvPr id="83" name="Rounded Rectangle 82"/>
          <p:cNvSpPr/>
          <p:nvPr/>
        </p:nvSpPr>
        <p:spPr>
          <a:xfrm>
            <a:off x="6606540" y="3388360"/>
            <a:ext cx="5239385" cy="2825115"/>
          </a:xfrm>
          <a:prstGeom prst="roundRect">
            <a:avLst>
              <a:gd name="adj" fmla="val 8586"/>
            </a:avLst>
          </a:prstGeom>
          <a:noFill/>
          <a:ln w="25400" cap="flat">
            <a:solidFill>
              <a:srgbClr val="0040BE"/>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84" name="Text Box 33"/>
          <p:cNvSpPr txBox="1"/>
          <p:nvPr userDrawn="1">
            <p:custDataLst>
              <p:tags r:id="rId5"/>
            </p:custDataLst>
          </p:nvPr>
        </p:nvSpPr>
        <p:spPr>
          <a:xfrm>
            <a:off x="6894195" y="3773170"/>
            <a:ext cx="4782820" cy="2056130"/>
          </a:xfrm>
          <a:prstGeom prst="rect">
            <a:avLst/>
          </a:prstGeom>
          <a:noFill/>
        </p:spPr>
        <p:txBody>
          <a:bodyPr wrap="square" rtlCol="0">
            <a:noAutofit/>
          </a:bodyPr>
          <a:lstStyle/>
          <a:p>
            <a:pPr marL="0" marR="0" lvl="0" indent="0" algn="l" defTabSz="914400" rtl="0" eaLnBrk="1" fontAlgn="auto" latinLnBrk="0" hangingPunct="1">
              <a:lnSpc>
                <a:spcPct val="100000"/>
              </a:lnSpc>
              <a:spcAft>
                <a:spcPts val="1400"/>
              </a:spcAft>
              <a:buClrTx/>
              <a:buSzTx/>
              <a:buFontTx/>
              <a:buNone/>
              <a:defRPr/>
            </a:pPr>
            <a:r>
              <a:rPr kumimoji="0" lang="ru-RU" altLang="en-US"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П</a:t>
            </a:r>
            <a:r>
              <a:rPr kumimoji="0" lang="en-US" altLang="en-US"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ридбання та встановлення промислових акумуляторів, генераторів, інверторів, </a:t>
            </a:r>
            <a:r>
              <a:rPr kumimoji="0" lang="en-US" altLang="en-US"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батаре</a:t>
            </a:r>
            <a:r>
              <a:rPr kumimoji="0" lang="uk-UA" altLang="en-US"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й</a:t>
            </a:r>
            <a:r>
              <a:rPr kumimoji="0" lang="en-US" altLang="en-US"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накопичувачів, когенераційних установок, твердопаливних котлів, дверей/ вікон, сонячних панелей, інших джерел безперебійного живлення та </a:t>
            </a:r>
            <a:r>
              <a:rPr kumimoji="0" lang="en-US" altLang="en-US"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енергетичного</a:t>
            </a:r>
            <a:r>
              <a:rPr kumimoji="0" lang="en-US" altLang="en-US"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altLang="en-US"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обладнання</a:t>
            </a:r>
            <a:r>
              <a:rPr kumimoji="0" lang="uk-UA" altLang="en-US"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kumimoji="0" lang="en-US" altLang="en-US"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grpSp>
        <p:nvGrpSpPr>
          <p:cNvPr id="85" name="Group 84"/>
          <p:cNvGrpSpPr/>
          <p:nvPr/>
        </p:nvGrpSpPr>
        <p:grpSpPr>
          <a:xfrm>
            <a:off x="11205210" y="3229610"/>
            <a:ext cx="297180" cy="251460"/>
            <a:chOff x="12097" y="5174"/>
            <a:chExt cx="468" cy="396"/>
          </a:xfrm>
        </p:grpSpPr>
        <p:pic>
          <p:nvPicPr>
            <p:cNvPr id="86" name="Picture 85" descr="Галка"/>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2097" y="5174"/>
              <a:ext cx="469" cy="396"/>
            </a:xfrm>
            <a:prstGeom prst="rect">
              <a:avLst/>
            </a:prstGeom>
          </p:spPr>
        </p:pic>
        <p:pic>
          <p:nvPicPr>
            <p:cNvPr id="87" name="Picture 86" descr="Галка"/>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2097" y="5174"/>
              <a:ext cx="469" cy="396"/>
            </a:xfrm>
            <a:prstGeom prst="rect">
              <a:avLst/>
            </a:prstGeom>
          </p:spPr>
        </p:pic>
      </p:grpSp>
      <p:cxnSp>
        <p:nvCxnSpPr>
          <p:cNvPr id="89" name="Straight Connector 88"/>
          <p:cNvCxnSpPr/>
          <p:nvPr/>
        </p:nvCxnSpPr>
        <p:spPr>
          <a:xfrm>
            <a:off x="431165" y="836930"/>
            <a:ext cx="11443335" cy="0"/>
          </a:xfrm>
          <a:prstGeom prst="line">
            <a:avLst/>
          </a:prstGeom>
          <a:ln>
            <a:solidFill>
              <a:srgbClr val="0E4BC2"/>
            </a:solidFill>
          </a:ln>
        </p:spPr>
        <p:style>
          <a:lnRef idx="2">
            <a:schemeClr val="accent1"/>
          </a:lnRef>
          <a:fillRef idx="0">
            <a:srgbClr val="FFFFFF"/>
          </a:fillRef>
          <a:effectRef idx="0">
            <a:srgbClr val="FFFFFF"/>
          </a:effectRef>
          <a:fontRef idx="minor">
            <a:schemeClr val="tx1"/>
          </a:fontRef>
        </p:style>
      </p:cxnSp>
      <p:sp>
        <p:nvSpPr>
          <p:cNvPr id="90" name="Title 1"/>
          <p:cNvSpPr>
            <a:spLocks noGrp="1"/>
          </p:cNvSpPr>
          <p:nvPr/>
        </p:nvSpPr>
        <p:spPr>
          <a:xfrm>
            <a:off x="429895" y="283210"/>
            <a:ext cx="4945380" cy="61849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altLang="en-US" sz="1600" b="1">
                <a:solidFill>
                  <a:srgbClr val="0040BE"/>
                </a:solidFill>
                <a:latin typeface="Arial" panose="020B0604020202020204" pitchFamily="34" charset="0"/>
                <a:cs typeface="Arial" panose="020B0604020202020204" pitchFamily="34" charset="0"/>
                <a:sym typeface="+mn-ea"/>
              </a:rPr>
              <a:t>Державні програми</a:t>
            </a:r>
          </a:p>
          <a:p>
            <a:pPr algn="l">
              <a:lnSpc>
                <a:spcPct val="100000"/>
              </a:lnSpc>
            </a:pPr>
            <a:r>
              <a:rPr lang="en-US" altLang="en-US" sz="1600" b="1">
                <a:solidFill>
                  <a:srgbClr val="0040BE"/>
                </a:solidFill>
                <a:latin typeface="Arial" panose="020B0604020202020204" pitchFamily="34" charset="0"/>
                <a:cs typeface="Arial" panose="020B0604020202020204" pitchFamily="34" charset="0"/>
                <a:sym typeface="+mn-ea"/>
              </a:rPr>
              <a:t>фінансування підприємств</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p:nvSpPr>
        <p:spPr>
          <a:xfrm>
            <a:off x="6385560" y="1200785"/>
            <a:ext cx="5488940" cy="1259840"/>
          </a:xfrm>
          <a:prstGeom prst="roundRect">
            <a:avLst/>
          </a:prstGeom>
          <a:solidFill>
            <a:srgbClr val="0E4BC2"/>
          </a:solidFill>
          <a:ln w="25400" cap="flat">
            <a:no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39" name="Text Box 33"/>
          <p:cNvSpPr txBox="1"/>
          <p:nvPr userDrawn="1">
            <p:custDataLst>
              <p:tags r:id="rId1"/>
            </p:custDataLst>
          </p:nvPr>
        </p:nvSpPr>
        <p:spPr>
          <a:xfrm>
            <a:off x="2590165" y="1247140"/>
            <a:ext cx="3133090" cy="1180465"/>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400" b="1" i="0" u="none" strike="noStrike" kern="1200" cap="none" spc="0" normalizeH="0" baseline="0" noProof="0">
                <a:ln>
                  <a:noFill/>
                </a:ln>
                <a:solidFill>
                  <a:srgbClr val="0040BE"/>
                </a:solidFill>
                <a:effectLst/>
                <a:uLnTx/>
                <a:uFillTx/>
                <a:latin typeface="Arial" panose="020B0604020202020204" pitchFamily="34" charset="0"/>
                <a:ea typeface="+mn-ea"/>
                <a:cs typeface="Arial" panose="020B0604020202020204" pitchFamily="34" charset="0"/>
              </a:rPr>
              <a:t>Доступний</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400" b="1" i="0" u="none" strike="noStrike" kern="1200" cap="none" spc="0" normalizeH="0" baseline="0" noProof="0">
                <a:ln>
                  <a:noFill/>
                </a:ln>
                <a:solidFill>
                  <a:srgbClr val="0040BE"/>
                </a:solidFill>
                <a:effectLst/>
                <a:uLnTx/>
                <a:uFillTx/>
                <a:latin typeface="Arial" panose="020B0604020202020204" pitchFamily="34" charset="0"/>
                <a:ea typeface="+mn-ea"/>
                <a:cs typeface="Arial" panose="020B0604020202020204" pitchFamily="34" charset="0"/>
              </a:rPr>
              <a:t>фінансовий лізинг</a:t>
            </a:r>
            <a:br>
              <a:rPr kumimoji="0" lang="en-US" altLang="en-US" sz="2400" b="1" i="0" u="none" strike="noStrike" kern="1200" cap="none" spc="0" normalizeH="0" baseline="0" noProof="0">
                <a:ln>
                  <a:noFill/>
                </a:ln>
                <a:solidFill>
                  <a:srgbClr val="0040BE"/>
                </a:solidFill>
                <a:effectLst/>
                <a:uLnTx/>
                <a:uFillTx/>
                <a:latin typeface="Arial" panose="020B0604020202020204" pitchFamily="34" charset="0"/>
                <a:ea typeface="+mn-ea"/>
                <a:cs typeface="Arial" panose="020B0604020202020204" pitchFamily="34" charset="0"/>
              </a:rPr>
            </a:br>
            <a:r>
              <a:rPr kumimoji="0" lang="en-US" altLang="en-US" sz="2400" b="1" i="0" u="none" strike="noStrike" kern="1200" cap="none" spc="0" normalizeH="0" baseline="0" noProof="0">
                <a:ln>
                  <a:noFill/>
                </a:ln>
                <a:solidFill>
                  <a:srgbClr val="0040BE"/>
                </a:solidFill>
                <a:effectLst/>
                <a:uLnTx/>
                <a:uFillTx/>
                <a:latin typeface="Arial" panose="020B0604020202020204" pitchFamily="34" charset="0"/>
                <a:ea typeface="+mn-ea"/>
                <a:cs typeface="Arial" panose="020B0604020202020204" pitchFamily="34" charset="0"/>
              </a:rPr>
              <a:t>5-7-9%</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2400" b="1" i="0" u="none" strike="noStrike" kern="1200" cap="none" spc="0" normalizeH="0" baseline="0" noProof="0">
              <a:ln>
                <a:noFill/>
              </a:ln>
              <a:solidFill>
                <a:srgbClr val="0040BE"/>
              </a:solidFill>
              <a:effectLst/>
              <a:uLnTx/>
              <a:uFillTx/>
              <a:latin typeface="Arial" panose="020B0604020202020204" pitchFamily="34" charset="0"/>
              <a:ea typeface="+mn-ea"/>
              <a:cs typeface="Arial" panose="020B0604020202020204" pitchFamily="34" charset="0"/>
            </a:endParaRPr>
          </a:p>
        </p:txBody>
      </p:sp>
      <p:sp>
        <p:nvSpPr>
          <p:cNvPr id="44" name="Text Box 33"/>
          <p:cNvSpPr txBox="1"/>
          <p:nvPr userDrawn="1">
            <p:custDataLst>
              <p:tags r:id="rId2"/>
            </p:custDataLst>
          </p:nvPr>
        </p:nvSpPr>
        <p:spPr>
          <a:xfrm>
            <a:off x="6542405" y="1335405"/>
            <a:ext cx="916305" cy="40894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uk-UA"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Мета:</a:t>
            </a:r>
          </a:p>
        </p:txBody>
      </p:sp>
      <p:cxnSp>
        <p:nvCxnSpPr>
          <p:cNvPr id="89" name="Straight Connector 88"/>
          <p:cNvCxnSpPr/>
          <p:nvPr/>
        </p:nvCxnSpPr>
        <p:spPr>
          <a:xfrm>
            <a:off x="431165" y="836930"/>
            <a:ext cx="11443335" cy="0"/>
          </a:xfrm>
          <a:prstGeom prst="line">
            <a:avLst/>
          </a:prstGeom>
          <a:ln>
            <a:solidFill>
              <a:srgbClr val="0E4BC2"/>
            </a:solidFill>
          </a:ln>
        </p:spPr>
        <p:style>
          <a:lnRef idx="2">
            <a:schemeClr val="accent1"/>
          </a:lnRef>
          <a:fillRef idx="0">
            <a:srgbClr val="FFFFFF"/>
          </a:fillRef>
          <a:effectRef idx="0">
            <a:srgbClr val="FFFFFF"/>
          </a:effectRef>
          <a:fontRef idx="minor">
            <a:schemeClr val="tx1"/>
          </a:fontRef>
        </p:style>
      </p:cxnSp>
      <p:sp>
        <p:nvSpPr>
          <p:cNvPr id="90" name="Title 1"/>
          <p:cNvSpPr>
            <a:spLocks noGrp="1"/>
          </p:cNvSpPr>
          <p:nvPr/>
        </p:nvSpPr>
        <p:spPr>
          <a:xfrm>
            <a:off x="429895" y="283210"/>
            <a:ext cx="4945380" cy="61849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altLang="en-US" sz="1600" b="1">
                <a:solidFill>
                  <a:srgbClr val="0040BE"/>
                </a:solidFill>
                <a:latin typeface="Arial" panose="020B0604020202020204" pitchFamily="34" charset="0"/>
                <a:cs typeface="Arial" panose="020B0604020202020204" pitchFamily="34" charset="0"/>
                <a:sym typeface="+mn-ea"/>
              </a:rPr>
              <a:t>Державні програми</a:t>
            </a:r>
          </a:p>
          <a:p>
            <a:pPr algn="l">
              <a:lnSpc>
                <a:spcPct val="100000"/>
              </a:lnSpc>
            </a:pPr>
            <a:r>
              <a:rPr lang="en-US" altLang="en-US" sz="1600" b="1">
                <a:solidFill>
                  <a:srgbClr val="0040BE"/>
                </a:solidFill>
                <a:latin typeface="Arial" panose="020B0604020202020204" pitchFamily="34" charset="0"/>
                <a:cs typeface="Arial" panose="020B0604020202020204" pitchFamily="34" charset="0"/>
                <a:sym typeface="+mn-ea"/>
              </a:rPr>
              <a:t>фінансування підприємств</a:t>
            </a:r>
          </a:p>
        </p:txBody>
      </p:sp>
      <p:pic>
        <p:nvPicPr>
          <p:cNvPr id="8" name="Picture 7" descr="5-7-9"/>
          <p:cNvPicPr>
            <a:picLocks noChangeAspect="1"/>
          </p:cNvPicPr>
          <p:nvPr/>
        </p:nvPicPr>
        <p:blipFill>
          <a:blip r:embed="rId5"/>
          <a:stretch>
            <a:fillRect/>
          </a:stretch>
        </p:blipFill>
        <p:spPr>
          <a:xfrm>
            <a:off x="624840" y="930910"/>
            <a:ext cx="1803400" cy="1803400"/>
          </a:xfrm>
          <a:prstGeom prst="rect">
            <a:avLst/>
          </a:prstGeom>
        </p:spPr>
      </p:pic>
      <p:sp>
        <p:nvSpPr>
          <p:cNvPr id="3" name="Text Box 33"/>
          <p:cNvSpPr txBox="1"/>
          <p:nvPr userDrawn="1">
            <p:custDataLst>
              <p:tags r:id="rId3"/>
            </p:custDataLst>
          </p:nvPr>
        </p:nvSpPr>
        <p:spPr>
          <a:xfrm>
            <a:off x="7348220" y="1335405"/>
            <a:ext cx="4483100" cy="1016000"/>
          </a:xfrm>
          <a:prstGeom prst="rect">
            <a:avLst/>
          </a:prstGeom>
          <a:noFill/>
        </p:spPr>
        <p:txBody>
          <a:bodyPr wrap="square" rtlCol="0">
            <a:noAutofit/>
          </a:bodyPr>
          <a:lstStyle/>
          <a:p>
            <a:pPr marL="0" marR="0" lvl="0" indent="0" algn="l" defTabSz="914400" rtl="0" eaLnBrk="1" fontAlgn="auto" latinLnBrk="0" hangingPunct="1">
              <a:lnSpc>
                <a:spcPct val="100000"/>
              </a:lnSpc>
              <a:spcAft>
                <a:spcPts val="1400"/>
              </a:spcAft>
              <a:buClrTx/>
              <a:buSzTx/>
              <a:buFontTx/>
              <a:buNone/>
              <a:defRPr/>
            </a:pPr>
            <a:r>
              <a:rPr kumimoji="0" lang="en-US" altLang="en-US" sz="160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придбання с/г техніки, обладнання, вантажних транспортних засобів, </a:t>
            </a:r>
            <a:r>
              <a:rPr kumimoji="0" lang="uk-UA" altLang="en-US" sz="160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зокрема </a:t>
            </a:r>
            <a:r>
              <a:rPr kumimoji="0" lang="en-US" altLang="en-US" sz="1600" i="0" u="none" strike="noStrike" kern="1200" cap="none" spc="0" normalizeH="0" baseline="0" noProof="0" err="1">
                <a:ln>
                  <a:noFill/>
                </a:ln>
                <a:solidFill>
                  <a:schemeClr val="bg1"/>
                </a:solidFill>
                <a:effectLst/>
                <a:uLnTx/>
                <a:uFillTx/>
                <a:latin typeface="Arial" panose="020B0604020202020204" pitchFamily="34" charset="0"/>
                <a:ea typeface="+mn-ea"/>
                <a:cs typeface="Arial" panose="020B0604020202020204" pitchFamily="34" charset="0"/>
              </a:rPr>
              <a:t>спецтехніки</a:t>
            </a:r>
            <a:r>
              <a:rPr kumimoji="0" lang="en-US" altLang="en-US" sz="160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вагонів, автобусів, комерційного </a:t>
            </a:r>
            <a:r>
              <a:rPr kumimoji="0" lang="en-US" altLang="en-US" sz="1600" i="0" u="none" strike="noStrike" kern="1200" cap="none" spc="0" normalizeH="0" baseline="0" noProof="0" err="1">
                <a:ln>
                  <a:noFill/>
                </a:ln>
                <a:solidFill>
                  <a:schemeClr val="bg1"/>
                </a:solidFill>
                <a:effectLst/>
                <a:uLnTx/>
                <a:uFillTx/>
                <a:latin typeface="Arial" panose="020B0604020202020204" pitchFamily="34" charset="0"/>
                <a:ea typeface="+mn-ea"/>
                <a:cs typeface="Arial" panose="020B0604020202020204" pitchFamily="34" charset="0"/>
              </a:rPr>
              <a:t>транспорту</a:t>
            </a:r>
            <a:r>
              <a:rPr kumimoji="0" lang="ru-RU" altLang="en-US" sz="160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a:t>
            </a:r>
            <a:r>
              <a:rPr kumimoji="0" lang="en-US" altLang="en-US" sz="160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a:t>
            </a:r>
            <a:r>
              <a:rPr kumimoji="0" lang="uk-UA" altLang="en-US" sz="160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зокрема</a:t>
            </a:r>
            <a:r>
              <a:rPr kumimoji="0" lang="en-US" altLang="en-US" sz="160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легкові авто)</a:t>
            </a:r>
          </a:p>
        </p:txBody>
      </p:sp>
      <p:sp>
        <p:nvSpPr>
          <p:cNvPr id="4" name="Rounded Rectangle 3"/>
          <p:cNvSpPr/>
          <p:nvPr/>
        </p:nvSpPr>
        <p:spPr>
          <a:xfrm>
            <a:off x="429895" y="1200785"/>
            <a:ext cx="11426825" cy="1259840"/>
          </a:xfrm>
          <a:prstGeom prst="roundRect">
            <a:avLst/>
          </a:prstGeom>
          <a:noFill/>
          <a:ln w="25400" cap="flat">
            <a:solidFill>
              <a:srgbClr val="0040BE"/>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7" name="object 8"/>
          <p:cNvSpPr txBox="1"/>
          <p:nvPr/>
        </p:nvSpPr>
        <p:spPr>
          <a:xfrm>
            <a:off x="435610" y="2647950"/>
            <a:ext cx="2521585" cy="715010"/>
          </a:xfrm>
          <a:prstGeom prst="rect">
            <a:avLst/>
          </a:prstGeom>
          <a:ln w="25400">
            <a:noFill/>
          </a:ln>
        </p:spPr>
        <p:txBody>
          <a:bodyPr vert="horz" wrap="square" lIns="0" tIns="150495" rIns="0" bIns="0" rtlCol="0">
            <a:noAutofit/>
          </a:bodyPr>
          <a:lstStyle/>
          <a:p>
            <a:pPr marL="192405">
              <a:lnSpc>
                <a:spcPct val="100000"/>
              </a:lnSpc>
              <a:spcBef>
                <a:spcPts val="905"/>
              </a:spcBef>
            </a:pPr>
            <a:r>
              <a:rPr lang="uk-UA" sz="1600" b="1">
                <a:solidFill>
                  <a:schemeClr val="tx1"/>
                </a:solidFill>
                <a:latin typeface="Arial" panose="020B0604020202020204" pitchFamily="34" charset="0"/>
                <a:cs typeface="Arial" panose="020B0604020202020204" pitchFamily="34" charset="0"/>
              </a:rPr>
              <a:t>Вид кредитування:</a:t>
            </a:r>
          </a:p>
          <a:p>
            <a:pPr marL="192405" marR="412750">
              <a:lnSpc>
                <a:spcPct val="100000"/>
              </a:lnSpc>
              <a:spcBef>
                <a:spcPts val="485"/>
              </a:spcBef>
            </a:pPr>
            <a:r>
              <a:rPr lang="uk-UA" sz="1600">
                <a:solidFill>
                  <a:schemeClr val="tx1"/>
                </a:solidFill>
                <a:latin typeface="Arial" panose="020B0604020202020204" pitchFamily="34" charset="0"/>
                <a:cs typeface="Arial" panose="020B0604020202020204" pitchFamily="34" charset="0"/>
              </a:rPr>
              <a:t>фінансовий лізинг.</a:t>
            </a:r>
          </a:p>
        </p:txBody>
      </p:sp>
      <p:sp>
        <p:nvSpPr>
          <p:cNvPr id="10" name="object 11"/>
          <p:cNvSpPr txBox="1"/>
          <p:nvPr/>
        </p:nvSpPr>
        <p:spPr>
          <a:xfrm>
            <a:off x="435610" y="3672205"/>
            <a:ext cx="2877185" cy="1798320"/>
          </a:xfrm>
          <a:prstGeom prst="rect">
            <a:avLst/>
          </a:prstGeom>
          <a:ln>
            <a:noFill/>
          </a:ln>
        </p:spPr>
        <p:txBody>
          <a:bodyPr vert="horz" wrap="square" lIns="0" tIns="12700" rIns="0" bIns="0" rtlCol="0">
            <a:spAutoFit/>
          </a:bodyPr>
          <a:lstStyle/>
          <a:p>
            <a:pPr marL="192405" marR="412750">
              <a:lnSpc>
                <a:spcPct val="100000"/>
              </a:lnSpc>
              <a:spcBef>
                <a:spcPts val="485"/>
              </a:spcBef>
            </a:pPr>
            <a:r>
              <a:rPr lang="uk-UA" sz="1600" b="1">
                <a:solidFill>
                  <a:schemeClr val="tx1"/>
                </a:solidFill>
                <a:latin typeface="Arial" panose="020B0604020202020204" pitchFamily="34" charset="0"/>
                <a:cs typeface="Arial" panose="020B0604020202020204" pitchFamily="34" charset="0"/>
              </a:rPr>
              <a:t>Авансовий внесок:</a:t>
            </a:r>
            <a:endParaRPr lang="en-US" sz="1600" b="1">
              <a:solidFill>
                <a:schemeClr val="tx1"/>
              </a:solidFill>
              <a:latin typeface="Arial" panose="020B0604020202020204" pitchFamily="34" charset="0"/>
              <a:cs typeface="Arial" panose="020B0604020202020204" pitchFamily="34" charset="0"/>
            </a:endParaRPr>
          </a:p>
          <a:p>
            <a:pPr marL="192405" marR="412750">
              <a:lnSpc>
                <a:spcPct val="100000"/>
              </a:lnSpc>
              <a:spcBef>
                <a:spcPts val="485"/>
              </a:spcBef>
            </a:pPr>
            <a:r>
              <a:rPr lang="uk-UA" sz="1600" b="1">
                <a:solidFill>
                  <a:schemeClr val="tx1"/>
                </a:solidFill>
                <a:latin typeface="Arial" panose="020B0604020202020204" pitchFamily="34" charset="0"/>
                <a:cs typeface="Arial" panose="020B0604020202020204" pitchFamily="34" charset="0"/>
              </a:rPr>
              <a:t>від 20% </a:t>
            </a:r>
            <a:r>
              <a:rPr lang="uk-UA" sz="1600">
                <a:solidFill>
                  <a:schemeClr val="tx1"/>
                </a:solidFill>
                <a:latin typeface="Arial" panose="020B0604020202020204" pitchFamily="34" charset="0"/>
                <a:cs typeface="Arial" panose="020B0604020202020204" pitchFamily="34" charset="0"/>
              </a:rPr>
              <a:t>від вартості об`єкта фінансового лізингу (з урахуванням ПДВ) та залежно</a:t>
            </a:r>
            <a:r>
              <a:rPr lang="ru-RU" altLang="uk-UA" sz="1600">
                <a:solidFill>
                  <a:schemeClr val="tx1"/>
                </a:solidFill>
                <a:latin typeface="Arial" panose="020B0604020202020204" pitchFamily="34" charset="0"/>
                <a:cs typeface="Arial" panose="020B0604020202020204" pitchFamily="34" charset="0"/>
              </a:rPr>
              <a:t> </a:t>
            </a:r>
            <a:r>
              <a:rPr lang="uk-UA" sz="1600">
                <a:solidFill>
                  <a:schemeClr val="tx1"/>
                </a:solidFill>
                <a:latin typeface="Arial" panose="020B0604020202020204" pitchFamily="34" charset="0"/>
                <a:cs typeface="Arial" panose="020B0604020202020204" pitchFamily="34" charset="0"/>
              </a:rPr>
              <a:t>від особливостей об'єкта фінансового лізингу.</a:t>
            </a:r>
          </a:p>
        </p:txBody>
      </p:sp>
      <p:sp>
        <p:nvSpPr>
          <p:cNvPr id="9" name="object 7"/>
          <p:cNvSpPr txBox="1"/>
          <p:nvPr/>
        </p:nvSpPr>
        <p:spPr>
          <a:xfrm>
            <a:off x="435610" y="5691505"/>
            <a:ext cx="2301240" cy="706120"/>
          </a:xfrm>
          <a:prstGeom prst="rect">
            <a:avLst/>
          </a:prstGeom>
          <a:ln w="25400">
            <a:noFill/>
          </a:ln>
        </p:spPr>
        <p:txBody>
          <a:bodyPr vert="horz" wrap="square" lIns="0" tIns="132715" rIns="0" bIns="0" rtlCol="0">
            <a:noAutofit/>
          </a:bodyPr>
          <a:lstStyle/>
          <a:p>
            <a:pPr marL="192405">
              <a:lnSpc>
                <a:spcPct val="100000"/>
              </a:lnSpc>
              <a:spcBef>
                <a:spcPts val="905"/>
              </a:spcBef>
            </a:pPr>
            <a:r>
              <a:rPr lang="uk-UA" sz="1600" b="1">
                <a:solidFill>
                  <a:schemeClr val="tx1"/>
                </a:solidFill>
                <a:latin typeface="Arial" panose="020B0604020202020204" pitchFamily="34" charset="0"/>
                <a:cs typeface="Arial" panose="020B0604020202020204" pitchFamily="34" charset="0"/>
              </a:rPr>
              <a:t>Строк:</a:t>
            </a:r>
            <a:br>
              <a:rPr lang="uk-UA" sz="1600" b="1">
                <a:solidFill>
                  <a:schemeClr val="tx1"/>
                </a:solidFill>
                <a:latin typeface="Arial" panose="020B0604020202020204" pitchFamily="34" charset="0"/>
                <a:cs typeface="Arial" panose="020B0604020202020204" pitchFamily="34" charset="0"/>
              </a:rPr>
            </a:br>
            <a:r>
              <a:rPr lang="uk-UA" sz="1600">
                <a:solidFill>
                  <a:schemeClr val="tx1"/>
                </a:solidFill>
                <a:latin typeface="Arial" panose="020B0604020202020204" pitchFamily="34" charset="0"/>
                <a:cs typeface="Arial" panose="020B0604020202020204" pitchFamily="34" charset="0"/>
              </a:rPr>
              <a:t>від 12 до 60 місяців.</a:t>
            </a:r>
          </a:p>
        </p:txBody>
      </p:sp>
      <p:sp>
        <p:nvSpPr>
          <p:cNvPr id="13" name="object 14"/>
          <p:cNvSpPr txBox="1"/>
          <p:nvPr/>
        </p:nvSpPr>
        <p:spPr>
          <a:xfrm>
            <a:off x="3298825" y="2653665"/>
            <a:ext cx="2795905" cy="3757930"/>
          </a:xfrm>
          <a:prstGeom prst="rect">
            <a:avLst/>
          </a:prstGeom>
          <a:ln w="25400">
            <a:noFill/>
          </a:ln>
        </p:spPr>
        <p:txBody>
          <a:bodyPr vert="horz" wrap="square" lIns="0" tIns="132715" rIns="0" bIns="0" rtlCol="0">
            <a:noAutofit/>
          </a:bodyPr>
          <a:lstStyle/>
          <a:p>
            <a:pPr marL="192405">
              <a:spcBef>
                <a:spcPts val="905"/>
              </a:spcBef>
            </a:pPr>
            <a:r>
              <a:rPr lang="uk-UA" sz="1600" b="1">
                <a:solidFill>
                  <a:schemeClr val="tx1"/>
                </a:solidFill>
                <a:latin typeface="Arial" panose="020B0604020202020204" pitchFamily="34" charset="0"/>
                <a:cs typeface="Arial" panose="020B0604020202020204" pitchFamily="34" charset="0"/>
              </a:rPr>
              <a:t>Відсоткова ставка:</a:t>
            </a:r>
            <a:endParaRPr lang="en-US" sz="1600" b="1">
              <a:solidFill>
                <a:schemeClr val="tx1"/>
              </a:solidFill>
              <a:latin typeface="Arial" panose="020B0604020202020204" pitchFamily="34" charset="0"/>
              <a:cs typeface="Arial" panose="020B0604020202020204" pitchFamily="34" charset="0"/>
            </a:endParaRPr>
          </a:p>
          <a:p>
            <a:pPr marL="192405">
              <a:spcBef>
                <a:spcPts val="905"/>
              </a:spcBef>
            </a:pPr>
            <a:r>
              <a:rPr lang="uk-UA" sz="1600" b="1">
                <a:solidFill>
                  <a:srgbClr val="0E4BC2"/>
                </a:solidFill>
                <a:latin typeface="Arial" panose="020B0604020202020204" pitchFamily="34" charset="0"/>
                <a:cs typeface="Arial" panose="020B0604020202020204" pitchFamily="34" charset="0"/>
              </a:rPr>
              <a:t>Пріоритетні напрями фінансування </a:t>
            </a:r>
            <a:r>
              <a:rPr lang="uk-UA" sz="1600">
                <a:solidFill>
                  <a:srgbClr val="0E4BC2"/>
                </a:solidFill>
                <a:latin typeface="Arial" panose="020B0604020202020204" pitchFamily="34" charset="0"/>
                <a:cs typeface="Arial" panose="020B0604020202020204" pitchFamily="34" charset="0"/>
              </a:rPr>
              <a:t>-</a:t>
            </a:r>
            <a:br>
              <a:rPr lang="uk-UA" sz="1600">
                <a:solidFill>
                  <a:srgbClr val="0E4BC2"/>
                </a:solidFill>
                <a:latin typeface="Arial" panose="020B0604020202020204" pitchFamily="34" charset="0"/>
                <a:cs typeface="Arial" panose="020B0604020202020204" pitchFamily="34" charset="0"/>
              </a:rPr>
            </a:br>
            <a:r>
              <a:rPr lang="uk-UA" sz="1600" b="1">
                <a:solidFill>
                  <a:schemeClr val="tx1"/>
                </a:solidFill>
                <a:latin typeface="Arial" panose="020B0604020202020204" pitchFamily="34" charset="0"/>
                <a:cs typeface="Arial" panose="020B0604020202020204" pitchFamily="34" charset="0"/>
              </a:rPr>
              <a:t>від 5% до 7% річних </a:t>
            </a:r>
            <a:r>
              <a:rPr lang="uk-UA" sz="1600">
                <a:solidFill>
                  <a:schemeClr val="tx1"/>
                </a:solidFill>
                <a:latin typeface="Arial" panose="020B0604020202020204" pitchFamily="34" charset="0"/>
                <a:cs typeface="Arial" panose="020B0604020202020204" pitchFamily="34" charset="0"/>
              </a:rPr>
              <a:t>(залежно від розміру річного доходу).</a:t>
            </a:r>
          </a:p>
          <a:p>
            <a:pPr marL="192405">
              <a:spcBef>
                <a:spcPts val="905"/>
              </a:spcBef>
            </a:pPr>
            <a:endParaRPr lang="en-US" sz="500">
              <a:solidFill>
                <a:schemeClr val="tx1"/>
              </a:solidFill>
              <a:latin typeface="Arial" panose="020B0604020202020204" pitchFamily="34" charset="0"/>
              <a:cs typeface="Arial" panose="020B0604020202020204" pitchFamily="34" charset="0"/>
            </a:endParaRPr>
          </a:p>
          <a:p>
            <a:pPr marL="192405">
              <a:spcBef>
                <a:spcPts val="905"/>
              </a:spcBef>
            </a:pPr>
            <a:r>
              <a:rPr lang="uk-UA" sz="1600" b="1">
                <a:solidFill>
                  <a:srgbClr val="0E4BC2"/>
                </a:solidFill>
                <a:latin typeface="Arial" panose="020B0604020202020204" pitchFamily="34" charset="0"/>
                <a:cs typeface="Arial" panose="020B0604020202020204" pitchFamily="34" charset="0"/>
              </a:rPr>
              <a:t>Інші напрями</a:t>
            </a:r>
            <a:br>
              <a:rPr lang="uk-UA" sz="1600" b="1">
                <a:solidFill>
                  <a:srgbClr val="0E4BC2"/>
                </a:solidFill>
                <a:latin typeface="Arial" panose="020B0604020202020204" pitchFamily="34" charset="0"/>
                <a:cs typeface="Arial" panose="020B0604020202020204" pitchFamily="34" charset="0"/>
              </a:rPr>
            </a:br>
            <a:r>
              <a:rPr lang="uk-UA" sz="1600" b="1">
                <a:solidFill>
                  <a:srgbClr val="0E4BC2"/>
                </a:solidFill>
                <a:latin typeface="Arial" panose="020B0604020202020204" pitchFamily="34" charset="0"/>
                <a:cs typeface="Arial" panose="020B0604020202020204" pitchFamily="34" charset="0"/>
              </a:rPr>
              <a:t>фінансування </a:t>
            </a:r>
            <a:r>
              <a:rPr lang="uk-UA" sz="1600">
                <a:solidFill>
                  <a:srgbClr val="0E4BC2"/>
                </a:solidFill>
                <a:latin typeface="Arial" panose="020B0604020202020204" pitchFamily="34" charset="0"/>
                <a:cs typeface="Arial" panose="020B0604020202020204" pitchFamily="34" charset="0"/>
              </a:rPr>
              <a:t>-</a:t>
            </a:r>
            <a:br>
              <a:rPr lang="uk-UA" sz="1600">
                <a:solidFill>
                  <a:srgbClr val="0E4BC2"/>
                </a:solidFill>
                <a:latin typeface="Arial" panose="020B0604020202020204" pitchFamily="34" charset="0"/>
                <a:cs typeface="Arial" panose="020B0604020202020204" pitchFamily="34" charset="0"/>
              </a:rPr>
            </a:br>
            <a:r>
              <a:rPr lang="uk-UA" sz="1600" b="1">
                <a:solidFill>
                  <a:schemeClr val="tx1"/>
                </a:solidFill>
                <a:latin typeface="Arial" panose="020B0604020202020204" pitchFamily="34" charset="0"/>
                <a:cs typeface="Arial" panose="020B0604020202020204" pitchFamily="34" charset="0"/>
              </a:rPr>
              <a:t>від 11% до 9% річних </a:t>
            </a:r>
            <a:r>
              <a:rPr lang="uk-UA" sz="1600">
                <a:solidFill>
                  <a:schemeClr val="tx1"/>
                </a:solidFill>
                <a:latin typeface="Arial" panose="020B0604020202020204" pitchFamily="34" charset="0"/>
                <a:cs typeface="Arial" panose="020B0604020202020204" pitchFamily="34" charset="0"/>
              </a:rPr>
              <a:t>(залежно від розміру річного доходу та кількості новостворених робочих місць).</a:t>
            </a:r>
          </a:p>
        </p:txBody>
      </p:sp>
      <p:sp>
        <p:nvSpPr>
          <p:cNvPr id="14" name="Rounded Rectangle 13"/>
          <p:cNvSpPr/>
          <p:nvPr/>
        </p:nvSpPr>
        <p:spPr>
          <a:xfrm>
            <a:off x="6393180" y="2639695"/>
            <a:ext cx="5461000" cy="3757930"/>
          </a:xfrm>
          <a:prstGeom prst="roundRect">
            <a:avLst>
              <a:gd name="adj" fmla="val 6043"/>
            </a:avLst>
          </a:prstGeom>
          <a:noFill/>
          <a:ln w="12700" cap="flat">
            <a:solidFill>
              <a:schemeClr val="tx1">
                <a:lumMod val="50000"/>
                <a:lumOff val="50000"/>
              </a:schemeClr>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17" name="object 8"/>
          <p:cNvSpPr txBox="1"/>
          <p:nvPr/>
        </p:nvSpPr>
        <p:spPr>
          <a:xfrm>
            <a:off x="6393815" y="2640330"/>
            <a:ext cx="2653030" cy="715010"/>
          </a:xfrm>
          <a:prstGeom prst="rect">
            <a:avLst/>
          </a:prstGeom>
          <a:ln w="25400">
            <a:noFill/>
          </a:ln>
        </p:spPr>
        <p:txBody>
          <a:bodyPr vert="horz" wrap="square" lIns="0" tIns="150495" rIns="0" bIns="0" rtlCol="0" anchor="t" anchorCtr="0">
            <a:noAutofit/>
          </a:bodyPr>
          <a:lstStyle/>
          <a:p>
            <a:pPr marL="192405">
              <a:lnSpc>
                <a:spcPct val="100000"/>
              </a:lnSpc>
              <a:spcBef>
                <a:spcPts val="905"/>
              </a:spcBef>
            </a:pPr>
            <a:r>
              <a:rPr lang="en-US" altLang="en-US" sz="1600" b="1">
                <a:solidFill>
                  <a:schemeClr val="tx1"/>
                </a:solidFill>
                <a:latin typeface="Arial" panose="020B0604020202020204" pitchFamily="34" charset="0"/>
                <a:cs typeface="Arial" panose="020B0604020202020204" pitchFamily="34" charset="0"/>
              </a:rPr>
              <a:t>Переваги</a:t>
            </a:r>
            <a:r>
              <a:rPr lang="uk-UA" altLang="en-US" sz="1600" b="1">
                <a:solidFill>
                  <a:schemeClr val="tx1"/>
                </a:solidFill>
                <a:latin typeface="Arial" panose="020B0604020202020204" pitchFamily="34" charset="0"/>
                <a:cs typeface="Arial" panose="020B0604020202020204" pitchFamily="34" charset="0"/>
              </a:rPr>
              <a:t>:</a:t>
            </a:r>
          </a:p>
        </p:txBody>
      </p:sp>
      <p:sp>
        <p:nvSpPr>
          <p:cNvPr id="18" name="object 14"/>
          <p:cNvSpPr txBox="1"/>
          <p:nvPr/>
        </p:nvSpPr>
        <p:spPr>
          <a:xfrm>
            <a:off x="6838950" y="3094990"/>
            <a:ext cx="4848860" cy="3131185"/>
          </a:xfrm>
          <a:prstGeom prst="rect">
            <a:avLst/>
          </a:prstGeom>
          <a:ln w="25400">
            <a:noFill/>
          </a:ln>
        </p:spPr>
        <p:txBody>
          <a:bodyPr vert="horz" wrap="square" lIns="0" tIns="132715" rIns="0" bIns="0" rtlCol="0">
            <a:noAutofit/>
          </a:bodyPr>
          <a:lstStyle/>
          <a:p>
            <a:pPr marL="192405">
              <a:spcBef>
                <a:spcPts val="905"/>
              </a:spcBef>
            </a:pPr>
            <a:r>
              <a:rPr lang="en-US" altLang="en-US" sz="1600">
                <a:solidFill>
                  <a:schemeClr val="tx1"/>
                </a:solidFill>
                <a:latin typeface="Arial" panose="020B0604020202020204" pitchFamily="34" charset="0"/>
                <a:cs typeface="Arial" panose="020B0604020202020204" pitchFamily="34" charset="0"/>
              </a:rPr>
              <a:t>Скорочення витрат </a:t>
            </a:r>
            <a:r>
              <a:rPr lang="en-US" altLang="en-US" sz="1600" err="1">
                <a:solidFill>
                  <a:schemeClr val="tx1"/>
                </a:solidFill>
                <a:latin typeface="Arial" panose="020B0604020202020204" pitchFamily="34" charset="0"/>
                <a:cs typeface="Arial" panose="020B0604020202020204" pitchFamily="34" charset="0"/>
              </a:rPr>
              <a:t>за</a:t>
            </a:r>
            <a:r>
              <a:rPr lang="en-US" altLang="en-US" sz="1600">
                <a:solidFill>
                  <a:schemeClr val="tx1"/>
                </a:solidFill>
                <a:latin typeface="Arial" panose="020B0604020202020204" pitchFamily="34" charset="0"/>
                <a:cs typeface="Arial" panose="020B0604020202020204" pitchFamily="34" charset="0"/>
              </a:rPr>
              <a:t> </a:t>
            </a:r>
            <a:r>
              <a:rPr lang="en-US" altLang="en-US" sz="1600" err="1">
                <a:solidFill>
                  <a:schemeClr val="tx1"/>
                </a:solidFill>
                <a:latin typeface="Arial" panose="020B0604020202020204" pitchFamily="34" charset="0"/>
                <a:cs typeface="Arial" panose="020B0604020202020204" pitchFamily="34" charset="0"/>
              </a:rPr>
              <a:t>рахунок</a:t>
            </a:r>
            <a:r>
              <a:rPr lang="en-US" altLang="en-US" sz="1600">
                <a:solidFill>
                  <a:schemeClr val="tx1"/>
                </a:solidFill>
                <a:latin typeface="Arial" panose="020B0604020202020204" pitchFamily="34" charset="0"/>
                <a:cs typeface="Arial" panose="020B0604020202020204" pitchFamily="34" charset="0"/>
              </a:rPr>
              <a:t> невеликого первісного  платежу і </a:t>
            </a:r>
            <a:r>
              <a:rPr lang="en-US" altLang="en-US" sz="1600" err="1">
                <a:solidFill>
                  <a:schemeClr val="tx1"/>
                </a:solidFill>
                <a:latin typeface="Arial" panose="020B0604020202020204" pitchFamily="34" charset="0"/>
                <a:cs typeface="Arial" panose="020B0604020202020204" pitchFamily="34" charset="0"/>
              </a:rPr>
              <a:t>розтягнутих</a:t>
            </a:r>
            <a:r>
              <a:rPr lang="en-US" altLang="en-US" sz="1600">
                <a:solidFill>
                  <a:schemeClr val="tx1"/>
                </a:solidFill>
                <a:latin typeface="Arial" panose="020B0604020202020204" pitchFamily="34" charset="0"/>
                <a:cs typeface="Arial" panose="020B0604020202020204" pitchFamily="34" charset="0"/>
              </a:rPr>
              <a:t> </a:t>
            </a:r>
            <a:r>
              <a:rPr lang="en-US" altLang="en-US" sz="1600" err="1">
                <a:solidFill>
                  <a:schemeClr val="tx1"/>
                </a:solidFill>
                <a:latin typeface="Arial" panose="020B0604020202020204" pitchFamily="34" charset="0"/>
                <a:cs typeface="Arial" panose="020B0604020202020204" pitchFamily="34" charset="0"/>
              </a:rPr>
              <a:t>по</a:t>
            </a:r>
            <a:r>
              <a:rPr lang="en-US" altLang="en-US" sz="1600">
                <a:solidFill>
                  <a:schemeClr val="tx1"/>
                </a:solidFill>
                <a:latin typeface="Arial" panose="020B0604020202020204" pitchFamily="34" charset="0"/>
                <a:cs typeface="Arial" panose="020B0604020202020204" pitchFamily="34" charset="0"/>
              </a:rPr>
              <a:t> </a:t>
            </a:r>
            <a:r>
              <a:rPr lang="en-US" altLang="en-US" sz="1600" err="1">
                <a:solidFill>
                  <a:schemeClr val="tx1"/>
                </a:solidFill>
                <a:latin typeface="Arial" panose="020B0604020202020204" pitchFamily="34" charset="0"/>
                <a:cs typeface="Arial" panose="020B0604020202020204" pitchFamily="34" charset="0"/>
              </a:rPr>
              <a:t>місяцях</a:t>
            </a:r>
            <a:r>
              <a:rPr lang="en-US" altLang="en-US" sz="1600">
                <a:solidFill>
                  <a:schemeClr val="tx1"/>
                </a:solidFill>
                <a:latin typeface="Arial" panose="020B0604020202020204" pitchFamily="34" charset="0"/>
                <a:cs typeface="Arial" panose="020B0604020202020204" pitchFamily="34" charset="0"/>
              </a:rPr>
              <a:t> </a:t>
            </a:r>
            <a:r>
              <a:rPr lang="en-US" altLang="en-US" sz="1600" err="1">
                <a:solidFill>
                  <a:schemeClr val="tx1"/>
                </a:solidFill>
                <a:latin typeface="Arial" panose="020B0604020202020204" pitchFamily="34" charset="0"/>
                <a:cs typeface="Arial" panose="020B0604020202020204" pitchFamily="34" charset="0"/>
              </a:rPr>
              <a:t>внесків</a:t>
            </a:r>
            <a:r>
              <a:rPr lang="uk-UA" altLang="en-US" sz="1600">
                <a:solidFill>
                  <a:schemeClr val="tx1"/>
                </a:solidFill>
                <a:latin typeface="Arial" panose="020B0604020202020204" pitchFamily="34" charset="0"/>
                <a:cs typeface="Arial" panose="020B0604020202020204" pitchFamily="34" charset="0"/>
              </a:rPr>
              <a:t>;</a:t>
            </a:r>
            <a:endParaRPr lang="en-US" altLang="en-US" sz="1600">
              <a:solidFill>
                <a:schemeClr val="tx1"/>
              </a:solidFill>
              <a:latin typeface="Arial" panose="020B0604020202020204" pitchFamily="34" charset="0"/>
              <a:cs typeface="Arial" panose="020B0604020202020204" pitchFamily="34" charset="0"/>
            </a:endParaRPr>
          </a:p>
          <a:p>
            <a:pPr marL="192405">
              <a:spcBef>
                <a:spcPts val="905"/>
              </a:spcBef>
            </a:pPr>
            <a:r>
              <a:rPr lang="en-US" altLang="en-US" sz="1600">
                <a:solidFill>
                  <a:schemeClr val="tx1"/>
                </a:solidFill>
                <a:latin typeface="Arial" panose="020B0604020202020204" pitchFamily="34" charset="0"/>
                <a:cs typeface="Arial" panose="020B0604020202020204" pitchFamily="34" charset="0"/>
              </a:rPr>
              <a:t>Транспорт/</a:t>
            </a:r>
            <a:r>
              <a:rPr lang="en-US" altLang="en-US" sz="1600" err="1">
                <a:solidFill>
                  <a:schemeClr val="tx1"/>
                </a:solidFill>
                <a:latin typeface="Arial" panose="020B0604020202020204" pitchFamily="34" charset="0"/>
                <a:cs typeface="Arial" panose="020B0604020202020204" pitchFamily="34" charset="0"/>
              </a:rPr>
              <a:t>обладнання</a:t>
            </a:r>
            <a:r>
              <a:rPr lang="en-US" altLang="en-US" sz="1600">
                <a:solidFill>
                  <a:schemeClr val="tx1"/>
                </a:solidFill>
                <a:latin typeface="Arial" panose="020B0604020202020204" pitchFamily="34" charset="0"/>
                <a:cs typeface="Arial" panose="020B0604020202020204" pitchFamily="34" charset="0"/>
              </a:rPr>
              <a:t> </a:t>
            </a:r>
            <a:r>
              <a:rPr lang="en-US" altLang="en-US" sz="1600" err="1">
                <a:solidFill>
                  <a:schemeClr val="tx1"/>
                </a:solidFill>
                <a:latin typeface="Arial" panose="020B0604020202020204" pitchFamily="34" charset="0"/>
                <a:cs typeface="Arial" panose="020B0604020202020204" pitchFamily="34" charset="0"/>
              </a:rPr>
              <a:t>ставиться</a:t>
            </a:r>
            <a:r>
              <a:rPr lang="en-US" altLang="en-US" sz="1600">
                <a:solidFill>
                  <a:schemeClr val="tx1"/>
                </a:solidFill>
                <a:latin typeface="Arial" panose="020B0604020202020204" pitchFamily="34" charset="0"/>
                <a:cs typeface="Arial" panose="020B0604020202020204" pitchFamily="34" charset="0"/>
              </a:rPr>
              <a:t> на баланс  лізингоодержувача, на </a:t>
            </a:r>
            <a:r>
              <a:rPr lang="en-US" altLang="en-US" sz="1600" err="1">
                <a:solidFill>
                  <a:schemeClr val="tx1"/>
                </a:solidFill>
                <a:latin typeface="Arial" panose="020B0604020202020204" pitchFamily="34" charset="0"/>
                <a:cs typeface="Arial" panose="020B0604020202020204" pitchFamily="34" charset="0"/>
              </a:rPr>
              <a:t>нього</a:t>
            </a:r>
            <a:r>
              <a:rPr lang="en-US" altLang="en-US" sz="1600">
                <a:solidFill>
                  <a:schemeClr val="tx1"/>
                </a:solidFill>
                <a:latin typeface="Arial" panose="020B0604020202020204" pitchFamily="34" charset="0"/>
                <a:cs typeface="Arial" panose="020B0604020202020204" pitchFamily="34" charset="0"/>
              </a:rPr>
              <a:t> </a:t>
            </a:r>
            <a:r>
              <a:rPr lang="en-US" altLang="en-US" sz="1600" err="1">
                <a:solidFill>
                  <a:schemeClr val="tx1"/>
                </a:solidFill>
                <a:latin typeface="Arial" panose="020B0604020202020204" pitchFamily="34" charset="0"/>
                <a:cs typeface="Arial" panose="020B0604020202020204" pitchFamily="34" charset="0"/>
              </a:rPr>
              <a:t>нараховується</a:t>
            </a:r>
            <a:r>
              <a:rPr lang="en-US" altLang="en-US" sz="1600">
                <a:solidFill>
                  <a:schemeClr val="tx1"/>
                </a:solidFill>
                <a:latin typeface="Arial" panose="020B0604020202020204" pitchFamily="34" charset="0"/>
                <a:cs typeface="Arial" panose="020B0604020202020204" pitchFamily="34" charset="0"/>
              </a:rPr>
              <a:t> </a:t>
            </a:r>
            <a:r>
              <a:rPr lang="en-US" altLang="en-US" sz="1600" err="1">
                <a:solidFill>
                  <a:schemeClr val="tx1"/>
                </a:solidFill>
                <a:latin typeface="Arial" panose="020B0604020202020204" pitchFamily="34" charset="0"/>
                <a:cs typeface="Arial" panose="020B0604020202020204" pitchFamily="34" charset="0"/>
              </a:rPr>
              <a:t>амортизація</a:t>
            </a:r>
            <a:r>
              <a:rPr lang="en-US" altLang="en-US" sz="1600">
                <a:solidFill>
                  <a:schemeClr val="tx1"/>
                </a:solidFill>
                <a:latin typeface="Arial" panose="020B0604020202020204" pitchFamily="34" charset="0"/>
                <a:cs typeface="Arial" panose="020B0604020202020204" pitchFamily="34" charset="0"/>
              </a:rPr>
              <a:t>, зменшуючи базу податку </a:t>
            </a:r>
            <a:r>
              <a:rPr lang="en-US" altLang="en-US" sz="1600" err="1">
                <a:solidFill>
                  <a:schemeClr val="tx1"/>
                </a:solidFill>
                <a:latin typeface="Arial" panose="020B0604020202020204" pitchFamily="34" charset="0"/>
                <a:cs typeface="Arial" panose="020B0604020202020204" pitchFamily="34" charset="0"/>
              </a:rPr>
              <a:t>на</a:t>
            </a:r>
            <a:r>
              <a:rPr lang="en-US" altLang="en-US" sz="1600">
                <a:solidFill>
                  <a:schemeClr val="tx1"/>
                </a:solidFill>
                <a:latin typeface="Arial" panose="020B0604020202020204" pitchFamily="34" charset="0"/>
                <a:cs typeface="Arial" panose="020B0604020202020204" pitchFamily="34" charset="0"/>
              </a:rPr>
              <a:t>  </a:t>
            </a:r>
            <a:r>
              <a:rPr lang="en-US" altLang="en-US" sz="1600" err="1">
                <a:solidFill>
                  <a:schemeClr val="tx1"/>
                </a:solidFill>
                <a:latin typeface="Arial" panose="020B0604020202020204" pitchFamily="34" charset="0"/>
                <a:cs typeface="Arial" panose="020B0604020202020204" pitchFamily="34" charset="0"/>
              </a:rPr>
              <a:t>прибуток</a:t>
            </a:r>
            <a:r>
              <a:rPr lang="uk-UA" altLang="en-US" sz="1600">
                <a:solidFill>
                  <a:schemeClr val="tx1"/>
                </a:solidFill>
                <a:latin typeface="Arial" panose="020B0604020202020204" pitchFamily="34" charset="0"/>
                <a:cs typeface="Arial" panose="020B0604020202020204" pitchFamily="34" charset="0"/>
              </a:rPr>
              <a:t>;</a:t>
            </a:r>
            <a:endParaRPr lang="en-US" altLang="en-US" sz="1600">
              <a:solidFill>
                <a:schemeClr val="tx1"/>
              </a:solidFill>
              <a:latin typeface="Arial" panose="020B0604020202020204" pitchFamily="34" charset="0"/>
              <a:cs typeface="Arial" panose="020B0604020202020204" pitchFamily="34" charset="0"/>
            </a:endParaRPr>
          </a:p>
          <a:p>
            <a:pPr marL="192405">
              <a:spcBef>
                <a:spcPts val="905"/>
              </a:spcBef>
            </a:pPr>
            <a:r>
              <a:rPr lang="en-US" altLang="en-US" sz="1600">
                <a:solidFill>
                  <a:schemeClr val="tx1"/>
                </a:solidFill>
                <a:latin typeface="Arial" panose="020B0604020202020204" pitchFamily="34" charset="0"/>
                <a:cs typeface="Arial" panose="020B0604020202020204" pitchFamily="34" charset="0"/>
              </a:rPr>
              <a:t>Ви заощадите </a:t>
            </a:r>
            <a:r>
              <a:rPr lang="en-US" altLang="en-US" sz="1600" err="1">
                <a:solidFill>
                  <a:schemeClr val="tx1"/>
                </a:solidFill>
                <a:latin typeface="Arial" panose="020B0604020202020204" pitchFamily="34" charset="0"/>
                <a:cs typeface="Arial" panose="020B0604020202020204" pitchFamily="34" charset="0"/>
              </a:rPr>
              <a:t>кошти</a:t>
            </a:r>
            <a:r>
              <a:rPr lang="en-US" altLang="en-US" sz="1600">
                <a:solidFill>
                  <a:schemeClr val="tx1"/>
                </a:solidFill>
                <a:latin typeface="Arial" panose="020B0604020202020204" pitchFamily="34" charset="0"/>
                <a:cs typeface="Arial" panose="020B0604020202020204" pitchFamily="34" charset="0"/>
              </a:rPr>
              <a:t> і в найкоротші терміни отримаєте нові </a:t>
            </a:r>
            <a:r>
              <a:rPr lang="en-US" altLang="en-US" sz="1600" err="1">
                <a:solidFill>
                  <a:schemeClr val="tx1"/>
                </a:solidFill>
                <a:latin typeface="Arial" panose="020B0604020202020204" pitchFamily="34" charset="0"/>
                <a:cs typeface="Arial" panose="020B0604020202020204" pitchFamily="34" charset="0"/>
              </a:rPr>
              <a:t>основні</a:t>
            </a:r>
            <a:r>
              <a:rPr lang="en-US" altLang="en-US" sz="1600">
                <a:solidFill>
                  <a:schemeClr val="tx1"/>
                </a:solidFill>
                <a:latin typeface="Arial" panose="020B0604020202020204" pitchFamily="34" charset="0"/>
                <a:cs typeface="Arial" panose="020B0604020202020204" pitchFamily="34" charset="0"/>
              </a:rPr>
              <a:t> </a:t>
            </a:r>
            <a:r>
              <a:rPr lang="en-US" altLang="en-US" sz="1600" err="1">
                <a:solidFill>
                  <a:schemeClr val="tx1"/>
                </a:solidFill>
                <a:latin typeface="Arial" panose="020B0604020202020204" pitchFamily="34" charset="0"/>
                <a:cs typeface="Arial" panose="020B0604020202020204" pitchFamily="34" charset="0"/>
              </a:rPr>
              <a:t>фонди</a:t>
            </a:r>
            <a:r>
              <a:rPr lang="uk-UA" altLang="en-US" sz="1600">
                <a:solidFill>
                  <a:schemeClr val="tx1"/>
                </a:solidFill>
                <a:latin typeface="Arial" panose="020B0604020202020204" pitchFamily="34" charset="0"/>
                <a:cs typeface="Arial" panose="020B0604020202020204" pitchFamily="34" charset="0"/>
              </a:rPr>
              <a:t>;</a:t>
            </a:r>
            <a:endParaRPr lang="en-US" altLang="en-US" sz="1600">
              <a:solidFill>
                <a:schemeClr val="tx1"/>
              </a:solidFill>
              <a:latin typeface="Arial" panose="020B0604020202020204" pitchFamily="34" charset="0"/>
              <a:cs typeface="Arial" panose="020B0604020202020204" pitchFamily="34" charset="0"/>
            </a:endParaRPr>
          </a:p>
          <a:p>
            <a:pPr marL="192405">
              <a:spcBef>
                <a:spcPts val="905"/>
              </a:spcBef>
            </a:pPr>
            <a:r>
              <a:rPr lang="en-US" altLang="en-US" sz="1600">
                <a:solidFill>
                  <a:schemeClr val="tx1"/>
                </a:solidFill>
                <a:latin typeface="Arial" panose="020B0604020202020204" pitchFamily="34" charset="0"/>
                <a:cs typeface="Arial" panose="020B0604020202020204" pitchFamily="34" charset="0"/>
              </a:rPr>
              <a:t>ПДВ від вартості </a:t>
            </a:r>
            <a:r>
              <a:rPr lang="en-US" altLang="en-US" sz="1600" err="1">
                <a:solidFill>
                  <a:schemeClr val="tx1"/>
                </a:solidFill>
                <a:latin typeface="Arial" panose="020B0604020202020204" pitchFamily="34" charset="0"/>
                <a:cs typeface="Arial" panose="020B0604020202020204" pitchFamily="34" charset="0"/>
              </a:rPr>
              <a:t>транспорту</a:t>
            </a:r>
            <a:r>
              <a:rPr lang="en-US" altLang="en-US" sz="1600">
                <a:solidFill>
                  <a:schemeClr val="tx1"/>
                </a:solidFill>
                <a:latin typeface="Arial" panose="020B0604020202020204" pitchFamily="34" charset="0"/>
                <a:cs typeface="Arial" panose="020B0604020202020204" pitchFamily="34" charset="0"/>
              </a:rPr>
              <a:t>/</a:t>
            </a:r>
            <a:r>
              <a:rPr lang="en-US" altLang="en-US" sz="1600" err="1">
                <a:solidFill>
                  <a:schemeClr val="tx1"/>
                </a:solidFill>
                <a:latin typeface="Arial" panose="020B0604020202020204" pitchFamily="34" charset="0"/>
                <a:cs typeface="Arial" panose="020B0604020202020204" pitchFamily="34" charset="0"/>
              </a:rPr>
              <a:t>обладнання</a:t>
            </a:r>
            <a:r>
              <a:rPr lang="en-US" altLang="en-US" sz="1600">
                <a:solidFill>
                  <a:schemeClr val="tx1"/>
                </a:solidFill>
                <a:latin typeface="Arial" panose="020B0604020202020204" pitchFamily="34" charset="0"/>
                <a:cs typeface="Arial" panose="020B0604020202020204" pitchFamily="34" charset="0"/>
              </a:rPr>
              <a:t> відноситься на </a:t>
            </a:r>
            <a:r>
              <a:rPr lang="en-US" altLang="en-US" sz="1600" err="1">
                <a:solidFill>
                  <a:schemeClr val="tx1"/>
                </a:solidFill>
                <a:latin typeface="Arial" panose="020B0604020202020204" pitchFamily="34" charset="0"/>
                <a:cs typeface="Arial" panose="020B0604020202020204" pitchFamily="34" charset="0"/>
              </a:rPr>
              <a:t>податковий</a:t>
            </a:r>
            <a:r>
              <a:rPr lang="en-US" altLang="en-US" sz="1600">
                <a:solidFill>
                  <a:schemeClr val="tx1"/>
                </a:solidFill>
                <a:latin typeface="Arial" panose="020B0604020202020204" pitchFamily="34" charset="0"/>
                <a:cs typeface="Arial" panose="020B0604020202020204" pitchFamily="34" charset="0"/>
              </a:rPr>
              <a:t> </a:t>
            </a:r>
            <a:r>
              <a:rPr lang="en-US" altLang="en-US" sz="1600" err="1">
                <a:solidFill>
                  <a:schemeClr val="tx1"/>
                </a:solidFill>
                <a:latin typeface="Arial" panose="020B0604020202020204" pitchFamily="34" charset="0"/>
                <a:cs typeface="Arial" panose="020B0604020202020204" pitchFamily="34" charset="0"/>
              </a:rPr>
              <a:t>кредит</a:t>
            </a:r>
            <a:r>
              <a:rPr lang="uk-UA" altLang="en-US" sz="1600">
                <a:solidFill>
                  <a:schemeClr val="tx1"/>
                </a:solidFill>
                <a:latin typeface="Arial" panose="020B0604020202020204" pitchFamily="34" charset="0"/>
                <a:cs typeface="Arial" panose="020B0604020202020204" pitchFamily="34" charset="0"/>
              </a:rPr>
              <a:t>.</a:t>
            </a:r>
            <a:endParaRPr lang="en-US" altLang="en-US" sz="1600">
              <a:solidFill>
                <a:schemeClr val="tx1"/>
              </a:solidFill>
              <a:latin typeface="Arial" panose="020B0604020202020204" pitchFamily="34" charset="0"/>
              <a:cs typeface="Arial" panose="020B0604020202020204" pitchFamily="34" charset="0"/>
            </a:endParaRPr>
          </a:p>
        </p:txBody>
      </p:sp>
      <p:pic>
        <p:nvPicPr>
          <p:cNvPr id="21" name="Picture 20" descr="Галка"/>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635750" y="3206115"/>
            <a:ext cx="297815" cy="251460"/>
          </a:xfrm>
          <a:prstGeom prst="rect">
            <a:avLst/>
          </a:prstGeom>
        </p:spPr>
      </p:pic>
      <p:pic>
        <p:nvPicPr>
          <p:cNvPr id="22" name="Picture 21" descr="Галка"/>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635750" y="4044315"/>
            <a:ext cx="297815" cy="251460"/>
          </a:xfrm>
          <a:prstGeom prst="rect">
            <a:avLst/>
          </a:prstGeom>
        </p:spPr>
      </p:pic>
      <p:pic>
        <p:nvPicPr>
          <p:cNvPr id="23" name="Picture 22" descr="Галка"/>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635750" y="5158740"/>
            <a:ext cx="297815" cy="251460"/>
          </a:xfrm>
          <a:prstGeom prst="rect">
            <a:avLst/>
          </a:prstGeom>
        </p:spPr>
      </p:pic>
      <p:pic>
        <p:nvPicPr>
          <p:cNvPr id="24" name="Picture 23" descr="Галка"/>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635750" y="5727065"/>
            <a:ext cx="297815" cy="251460"/>
          </a:xfrm>
          <a:prstGeom prst="rect">
            <a:avLst/>
          </a:prstGeom>
        </p:spPr>
      </p:pic>
      <p:cxnSp>
        <p:nvCxnSpPr>
          <p:cNvPr id="31" name="Straight Connector 30"/>
          <p:cNvCxnSpPr/>
          <p:nvPr/>
        </p:nvCxnSpPr>
        <p:spPr>
          <a:xfrm>
            <a:off x="3355816" y="2654300"/>
            <a:ext cx="0" cy="3713480"/>
          </a:xfrm>
          <a:prstGeom prst="line">
            <a:avLst/>
          </a:prstGeom>
          <a:noFill/>
          <a:ln w="12700" cap="flat">
            <a:solidFill>
              <a:srgbClr val="7F7F7F"/>
            </a:solidFill>
            <a:prstDash val="solid"/>
            <a:miter lim="800000"/>
          </a:ln>
        </p:spPr>
        <p:style>
          <a:lnRef idx="0">
            <a:scrgbClr r="0" g="0" b="0"/>
          </a:lnRef>
          <a:fillRef idx="0">
            <a:scrgbClr r="0" g="0" b="0"/>
          </a:fillRef>
          <a:effectRef idx="0">
            <a:scrgbClr r="0" g="0" b="0"/>
          </a:effectRef>
          <a:fontRef idx="none"/>
        </p:style>
      </p:cxn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Logo_Exim"/>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5558790" y="728980"/>
            <a:ext cx="1074420" cy="731520"/>
          </a:xfrm>
          <a:prstGeom prst="rect">
            <a:avLst/>
          </a:prstGeom>
        </p:spPr>
      </p:pic>
      <p:sp>
        <p:nvSpPr>
          <p:cNvPr id="5" name="Title 4"/>
          <p:cNvSpPr>
            <a:spLocks noGrp="1"/>
          </p:cNvSpPr>
          <p:nvPr>
            <p:ph type="title"/>
          </p:nvPr>
        </p:nvSpPr>
        <p:spPr>
          <a:xfrm>
            <a:off x="1116965" y="1751330"/>
            <a:ext cx="9989185" cy="2047240"/>
          </a:xfrm>
        </p:spPr>
        <p:txBody>
          <a:bodyPr>
            <a:normAutofit fontScale="90000"/>
          </a:bodyPr>
          <a:lstStyle/>
          <a:p>
            <a:pPr algn="ctr"/>
            <a:r>
              <a:rPr lang="en-US" altLang="en-US"/>
              <a:t>Документарні операції</a:t>
            </a:r>
            <a:br>
              <a:rPr lang="en-US" altLang="en-US"/>
            </a:br>
            <a:r>
              <a:rPr lang="en-US" altLang="en-US"/>
              <a:t>з використанням</a:t>
            </a:r>
            <a:br>
              <a:rPr lang="en-US" altLang="en-US"/>
            </a:br>
            <a:r>
              <a:rPr lang="en-US" altLang="en-US"/>
              <a:t>Trade Finance</a:t>
            </a:r>
            <a:br>
              <a:rPr lang="en-US" altLang="en-US"/>
            </a:br>
            <a:endParaRPr lang="en-US" altLang="en-US"/>
          </a:p>
        </p:txBody>
      </p:sp>
      <p:grpSp>
        <p:nvGrpSpPr>
          <p:cNvPr id="8" name="Group 7"/>
          <p:cNvGrpSpPr/>
          <p:nvPr/>
        </p:nvGrpSpPr>
        <p:grpSpPr>
          <a:xfrm>
            <a:off x="1610995" y="4029075"/>
            <a:ext cx="2607310" cy="887730"/>
            <a:chOff x="1410" y="6800"/>
            <a:chExt cx="4106" cy="1398"/>
          </a:xfrm>
        </p:grpSpPr>
        <p:sp>
          <p:nvSpPr>
            <p:cNvPr id="7" name="Rounded Rectangle 6"/>
            <p:cNvSpPr/>
            <p:nvPr/>
          </p:nvSpPr>
          <p:spPr>
            <a:xfrm>
              <a:off x="1410" y="6800"/>
              <a:ext cx="4106" cy="1399"/>
            </a:xfrm>
            <a:prstGeom prst="roundRect">
              <a:avLst/>
            </a:prstGeom>
            <a:noFill/>
            <a:ln w="25400" cap="flat">
              <a:solidFill>
                <a:srgbClr val="00B9ED"/>
              </a:solidFill>
              <a:prstDash val="solid"/>
              <a:miter lim="800000"/>
            </a:ln>
            <a:extLst>
              <a:ext uri="{909E8E84-426E-40DD-AFC4-6F175D3DCCD1}">
                <a14:hiddenFill xmlns:a14="http://schemas.microsoft.com/office/drawing/2010/main">
                  <a:solidFill>
                    <a:srgbClr val="FFFFFF"/>
                  </a:solidFill>
                </a14:hiddenFill>
              </a:ext>
            </a:extLst>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39" name="Text Box 33"/>
            <p:cNvSpPr txBox="1"/>
            <p:nvPr userDrawn="1">
              <p:custDataLst>
                <p:tags r:id="rId5"/>
              </p:custDataLst>
            </p:nvPr>
          </p:nvSpPr>
          <p:spPr>
            <a:xfrm>
              <a:off x="1410" y="6800"/>
              <a:ext cx="4105" cy="1399"/>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ru-RU" altLang="en-US" sz="2400" b="1" i="0" u="none" strike="noStrike" kern="1200" cap="none" spc="0" normalizeH="0" baseline="0" noProof="0">
                  <a:ln>
                    <a:noFill/>
                  </a:ln>
                  <a:solidFill>
                    <a:srgbClr val="00B9ED"/>
                  </a:solidFill>
                  <a:effectLst/>
                  <a:uLnTx/>
                  <a:uFillTx/>
                  <a:latin typeface="Arial" panose="020B0604020202020204" pitchFamily="34" charset="0"/>
                  <a:ea typeface="+mn-ea"/>
                  <a:cs typeface="Arial" panose="020B0604020202020204" pitchFamily="34" charset="0"/>
                </a:rPr>
                <a:t>Акредитиви</a:t>
              </a:r>
            </a:p>
          </p:txBody>
        </p:sp>
      </p:grpSp>
      <p:grpSp>
        <p:nvGrpSpPr>
          <p:cNvPr id="9" name="Group 8"/>
          <p:cNvGrpSpPr/>
          <p:nvPr/>
        </p:nvGrpSpPr>
        <p:grpSpPr>
          <a:xfrm>
            <a:off x="4789170" y="4029075"/>
            <a:ext cx="2607310" cy="887730"/>
            <a:chOff x="1410" y="6800"/>
            <a:chExt cx="4106" cy="1398"/>
          </a:xfrm>
        </p:grpSpPr>
        <p:sp>
          <p:nvSpPr>
            <p:cNvPr id="10" name="Rounded Rectangle 9"/>
            <p:cNvSpPr/>
            <p:nvPr/>
          </p:nvSpPr>
          <p:spPr>
            <a:xfrm>
              <a:off x="1410" y="6800"/>
              <a:ext cx="4106" cy="1399"/>
            </a:xfrm>
            <a:prstGeom prst="roundRect">
              <a:avLst/>
            </a:prstGeom>
            <a:noFill/>
            <a:ln w="25400" cap="flat">
              <a:solidFill>
                <a:srgbClr val="00B9ED"/>
              </a:solidFill>
              <a:prstDash val="solid"/>
              <a:miter lim="800000"/>
            </a:ln>
            <a:extLst>
              <a:ext uri="{909E8E84-426E-40DD-AFC4-6F175D3DCCD1}">
                <a14:hiddenFill xmlns:a14="http://schemas.microsoft.com/office/drawing/2010/main">
                  <a:solidFill>
                    <a:srgbClr val="FFFFFF"/>
                  </a:solidFill>
                </a14:hiddenFill>
              </a:ext>
            </a:extLst>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11" name="Text Box 33"/>
            <p:cNvSpPr txBox="1"/>
            <p:nvPr userDrawn="1">
              <p:custDataLst>
                <p:tags r:id="rId4"/>
              </p:custDataLst>
            </p:nvPr>
          </p:nvSpPr>
          <p:spPr>
            <a:xfrm>
              <a:off x="1410" y="6800"/>
              <a:ext cx="4105" cy="1399"/>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ru-RU" altLang="en-US" sz="2400" b="1" i="0" u="none" strike="noStrike" kern="1200" cap="none" spc="0" normalizeH="0" baseline="0" noProof="0">
                  <a:ln>
                    <a:noFill/>
                  </a:ln>
                  <a:solidFill>
                    <a:srgbClr val="00B9ED"/>
                  </a:solidFill>
                  <a:effectLst/>
                  <a:uLnTx/>
                  <a:uFillTx/>
                  <a:latin typeface="Arial" panose="020B0604020202020204" pitchFamily="34" charset="0"/>
                  <a:ea typeface="+mn-ea"/>
                  <a:cs typeface="Arial" panose="020B0604020202020204" pitchFamily="34" charset="0"/>
                </a:rPr>
                <a:t>Гарант</a:t>
              </a:r>
              <a:r>
                <a:rPr kumimoji="0" lang="uk-UA" altLang="en-US" sz="2400" b="1" i="0" u="none" strike="noStrike" kern="1200" cap="none" spc="0" normalizeH="0" baseline="0" noProof="0">
                  <a:ln>
                    <a:noFill/>
                  </a:ln>
                  <a:solidFill>
                    <a:srgbClr val="00B9ED"/>
                  </a:solidFill>
                  <a:effectLst/>
                  <a:uLnTx/>
                  <a:uFillTx/>
                  <a:latin typeface="Arial" panose="020B0604020202020204" pitchFamily="34" charset="0"/>
                  <a:ea typeface="+mn-ea"/>
                  <a:cs typeface="Arial" panose="020B0604020202020204" pitchFamily="34" charset="0"/>
                </a:rPr>
                <a:t>ії</a:t>
              </a:r>
            </a:p>
          </p:txBody>
        </p:sp>
      </p:grpSp>
      <p:grpSp>
        <p:nvGrpSpPr>
          <p:cNvPr id="13" name="Group 12"/>
          <p:cNvGrpSpPr/>
          <p:nvPr/>
        </p:nvGrpSpPr>
        <p:grpSpPr>
          <a:xfrm>
            <a:off x="7967345" y="4029710"/>
            <a:ext cx="2607310" cy="887730"/>
            <a:chOff x="1410" y="6800"/>
            <a:chExt cx="4106" cy="1398"/>
          </a:xfrm>
        </p:grpSpPr>
        <p:sp>
          <p:nvSpPr>
            <p:cNvPr id="14" name="Rounded Rectangle 13"/>
            <p:cNvSpPr/>
            <p:nvPr/>
          </p:nvSpPr>
          <p:spPr>
            <a:xfrm>
              <a:off x="1410" y="6800"/>
              <a:ext cx="4106" cy="1399"/>
            </a:xfrm>
            <a:prstGeom prst="roundRect">
              <a:avLst/>
            </a:prstGeom>
            <a:noFill/>
            <a:ln w="25400" cap="flat">
              <a:solidFill>
                <a:srgbClr val="00B9ED"/>
              </a:solidFill>
              <a:prstDash val="solid"/>
              <a:miter lim="800000"/>
            </a:ln>
            <a:extLst>
              <a:ext uri="{909E8E84-426E-40DD-AFC4-6F175D3DCCD1}">
                <a14:hiddenFill xmlns:a14="http://schemas.microsoft.com/office/drawing/2010/main">
                  <a:solidFill>
                    <a:srgbClr val="FFFFFF"/>
                  </a:solidFill>
                </a14:hiddenFill>
              </a:ext>
            </a:extLst>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15" name="Text Box 33"/>
            <p:cNvSpPr txBox="1"/>
            <p:nvPr userDrawn="1">
              <p:custDataLst>
                <p:tags r:id="rId3"/>
              </p:custDataLst>
            </p:nvPr>
          </p:nvSpPr>
          <p:spPr>
            <a:xfrm>
              <a:off x="1410" y="6800"/>
              <a:ext cx="4105" cy="1399"/>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uk-UA" sz="2400" b="1" i="0" u="none" strike="noStrike" kern="1200" cap="none" spc="0" normalizeH="0" baseline="0" noProof="0">
                  <a:ln>
                    <a:noFill/>
                  </a:ln>
                  <a:solidFill>
                    <a:srgbClr val="00B9ED"/>
                  </a:solidFill>
                  <a:effectLst/>
                  <a:uLnTx/>
                  <a:uFillTx/>
                  <a:latin typeface="Arial" panose="020B0604020202020204" pitchFamily="34" charset="0"/>
                  <a:ea typeface="+mn-ea"/>
                  <a:cs typeface="Arial" panose="020B0604020202020204" pitchFamily="34" charset="0"/>
                </a:rPr>
                <a:t>Документарні</a:t>
              </a:r>
              <a:br>
                <a:rPr kumimoji="0" lang="uk-UA" sz="2400" b="1" i="0" u="none" strike="noStrike" kern="1200" cap="none" spc="0" normalizeH="0" baseline="0" noProof="0">
                  <a:ln>
                    <a:noFill/>
                  </a:ln>
                  <a:solidFill>
                    <a:srgbClr val="00B9ED"/>
                  </a:solidFill>
                  <a:effectLst/>
                  <a:uLnTx/>
                  <a:uFillTx/>
                  <a:latin typeface="Arial" panose="020B0604020202020204" pitchFamily="34" charset="0"/>
                  <a:ea typeface="+mn-ea"/>
                  <a:cs typeface="Arial" panose="020B0604020202020204" pitchFamily="34" charset="0"/>
                </a:rPr>
              </a:br>
              <a:r>
                <a:rPr kumimoji="0" lang="uk-UA" sz="2400" b="1" i="0" u="none" strike="noStrike" kern="1200" cap="none" spc="0" normalizeH="0" baseline="0" noProof="0">
                  <a:ln>
                    <a:noFill/>
                  </a:ln>
                  <a:solidFill>
                    <a:srgbClr val="00B9ED"/>
                  </a:solidFill>
                  <a:effectLst/>
                  <a:uLnTx/>
                  <a:uFillTx/>
                  <a:latin typeface="Arial" panose="020B0604020202020204" pitchFamily="34" charset="0"/>
                  <a:ea typeface="+mn-ea"/>
                  <a:cs typeface="Arial" panose="020B0604020202020204" pitchFamily="34" charset="0"/>
                </a:rPr>
                <a:t>інкасо</a:t>
              </a:r>
            </a:p>
          </p:txBody>
        </p:sp>
      </p:grpSp>
      <p:grpSp>
        <p:nvGrpSpPr>
          <p:cNvPr id="16" name="Group 15"/>
          <p:cNvGrpSpPr/>
          <p:nvPr/>
        </p:nvGrpSpPr>
        <p:grpSpPr>
          <a:xfrm>
            <a:off x="3174365" y="5249545"/>
            <a:ext cx="2607310" cy="887730"/>
            <a:chOff x="1410" y="6800"/>
            <a:chExt cx="4106" cy="1398"/>
          </a:xfrm>
        </p:grpSpPr>
        <p:sp>
          <p:nvSpPr>
            <p:cNvPr id="17" name="Rounded Rectangle 16"/>
            <p:cNvSpPr/>
            <p:nvPr/>
          </p:nvSpPr>
          <p:spPr>
            <a:xfrm>
              <a:off x="1410" y="6800"/>
              <a:ext cx="4106" cy="1399"/>
            </a:xfrm>
            <a:prstGeom prst="roundRect">
              <a:avLst/>
            </a:prstGeom>
            <a:noFill/>
            <a:ln w="25400" cap="flat">
              <a:solidFill>
                <a:srgbClr val="00B9ED"/>
              </a:solidFill>
              <a:prstDash val="solid"/>
              <a:miter lim="800000"/>
            </a:ln>
            <a:extLst>
              <a:ext uri="{909E8E84-426E-40DD-AFC4-6F175D3DCCD1}">
                <a14:hiddenFill xmlns:a14="http://schemas.microsoft.com/office/drawing/2010/main">
                  <a:solidFill>
                    <a:srgbClr val="FFFFFF"/>
                  </a:solidFill>
                </a14:hiddenFill>
              </a:ext>
            </a:extLst>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18" name="Text Box 33"/>
            <p:cNvSpPr txBox="1"/>
            <p:nvPr userDrawn="1">
              <p:custDataLst>
                <p:tags r:id="rId2"/>
              </p:custDataLst>
            </p:nvPr>
          </p:nvSpPr>
          <p:spPr>
            <a:xfrm>
              <a:off x="1410" y="6800"/>
              <a:ext cx="4105" cy="1399"/>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uk-UA" altLang="ru-RU" sz="2400" b="1" i="0" u="none" strike="noStrike" kern="1200" cap="none" spc="0" normalizeH="0" baseline="0" noProof="0">
                  <a:ln>
                    <a:noFill/>
                  </a:ln>
                  <a:solidFill>
                    <a:srgbClr val="00B9ED"/>
                  </a:solidFill>
                  <a:effectLst/>
                  <a:uLnTx/>
                  <a:uFillTx/>
                  <a:latin typeface="Arial" panose="020B0604020202020204" pitchFamily="34" charset="0"/>
                  <a:ea typeface="+mn-ea"/>
                  <a:cs typeface="Arial" panose="020B0604020202020204" pitchFamily="34" charset="0"/>
                </a:rPr>
                <a:t>Фінансування</a:t>
              </a:r>
              <a:br>
                <a:rPr kumimoji="0" lang="uk-UA" altLang="ru-RU" sz="2400" b="1" i="0" u="none" strike="noStrike" kern="1200" cap="none" spc="0" normalizeH="0" baseline="0" noProof="0">
                  <a:ln>
                    <a:noFill/>
                  </a:ln>
                  <a:solidFill>
                    <a:srgbClr val="00B9ED"/>
                  </a:solidFill>
                  <a:effectLst/>
                  <a:uLnTx/>
                  <a:uFillTx/>
                  <a:latin typeface="Arial" panose="020B0604020202020204" pitchFamily="34" charset="0"/>
                  <a:ea typeface="+mn-ea"/>
                  <a:cs typeface="Arial" panose="020B0604020202020204" pitchFamily="34" charset="0"/>
                </a:rPr>
              </a:br>
              <a:r>
                <a:rPr kumimoji="0" lang="uk-UA" altLang="ru-RU" sz="2400" b="1" i="0" u="none" strike="noStrike" kern="1200" cap="none" spc="0" normalizeH="0" baseline="0" noProof="0">
                  <a:ln>
                    <a:noFill/>
                  </a:ln>
                  <a:solidFill>
                    <a:srgbClr val="00B9ED"/>
                  </a:solidFill>
                  <a:effectLst/>
                  <a:uLnTx/>
                  <a:uFillTx/>
                  <a:latin typeface="Arial" panose="020B0604020202020204" pitchFamily="34" charset="0"/>
                  <a:ea typeface="+mn-ea"/>
                  <a:cs typeface="Arial" panose="020B0604020202020204" pitchFamily="34" charset="0"/>
                </a:rPr>
                <a:t>імпорту</a:t>
              </a:r>
            </a:p>
          </p:txBody>
        </p:sp>
      </p:grpSp>
      <p:grpSp>
        <p:nvGrpSpPr>
          <p:cNvPr id="19" name="Group 18"/>
          <p:cNvGrpSpPr/>
          <p:nvPr/>
        </p:nvGrpSpPr>
        <p:grpSpPr>
          <a:xfrm>
            <a:off x="6358255" y="5250180"/>
            <a:ext cx="2689860" cy="888365"/>
            <a:chOff x="1280" y="6800"/>
            <a:chExt cx="4236" cy="1399"/>
          </a:xfrm>
        </p:grpSpPr>
        <p:sp>
          <p:nvSpPr>
            <p:cNvPr id="20" name="Rounded Rectangle 19"/>
            <p:cNvSpPr/>
            <p:nvPr/>
          </p:nvSpPr>
          <p:spPr>
            <a:xfrm>
              <a:off x="1410" y="6800"/>
              <a:ext cx="4106" cy="1399"/>
            </a:xfrm>
            <a:prstGeom prst="roundRect">
              <a:avLst/>
            </a:prstGeom>
            <a:noFill/>
            <a:ln w="25400" cap="flat">
              <a:solidFill>
                <a:srgbClr val="00B9ED"/>
              </a:solidFill>
              <a:prstDash val="solid"/>
              <a:miter lim="800000"/>
            </a:ln>
            <a:extLst>
              <a:ext uri="{909E8E84-426E-40DD-AFC4-6F175D3DCCD1}">
                <a14:hiddenFill xmlns:a14="http://schemas.microsoft.com/office/drawing/2010/main">
                  <a:solidFill>
                    <a:srgbClr val="FFFFFF"/>
                  </a:solidFill>
                </a14:hiddenFill>
              </a:ext>
            </a:extLst>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21" name="Text Box 33"/>
            <p:cNvSpPr txBox="1"/>
            <p:nvPr userDrawn="1">
              <p:custDataLst>
                <p:tags r:id="rId1"/>
              </p:custDataLst>
            </p:nvPr>
          </p:nvSpPr>
          <p:spPr>
            <a:xfrm>
              <a:off x="1280" y="6800"/>
              <a:ext cx="4105" cy="1399"/>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uk-UA" altLang="ru-RU" sz="2400" b="1" i="0" u="none" strike="noStrike" kern="1200" cap="none" spc="0" normalizeH="0" baseline="0" noProof="0">
                  <a:ln>
                    <a:noFill/>
                  </a:ln>
                  <a:solidFill>
                    <a:srgbClr val="00B9ED"/>
                  </a:solidFill>
                  <a:effectLst/>
                  <a:uLnTx/>
                  <a:uFillTx/>
                  <a:latin typeface="Arial" panose="020B0604020202020204" pitchFamily="34" charset="0"/>
                  <a:ea typeface="+mn-ea"/>
                  <a:cs typeface="Arial" panose="020B0604020202020204" pitchFamily="34" charset="0"/>
                </a:rPr>
                <a:t>Фінансування</a:t>
              </a:r>
              <a:br>
                <a:rPr kumimoji="0" lang="uk-UA" altLang="ru-RU" sz="2400" b="1" i="0" u="none" strike="noStrike" kern="1200" cap="none" spc="0" normalizeH="0" baseline="0" noProof="0">
                  <a:ln>
                    <a:noFill/>
                  </a:ln>
                  <a:solidFill>
                    <a:srgbClr val="00B9ED"/>
                  </a:solidFill>
                  <a:effectLst/>
                  <a:uLnTx/>
                  <a:uFillTx/>
                  <a:latin typeface="Arial" panose="020B0604020202020204" pitchFamily="34" charset="0"/>
                  <a:ea typeface="+mn-ea"/>
                  <a:cs typeface="Arial" panose="020B0604020202020204" pitchFamily="34" charset="0"/>
                </a:rPr>
              </a:br>
              <a:r>
                <a:rPr kumimoji="0" lang="uk-UA" altLang="ru-RU" sz="2400" b="1" i="0" u="none" strike="noStrike" kern="1200" cap="none" spc="0" normalizeH="0" baseline="0" noProof="0">
                  <a:ln>
                    <a:noFill/>
                  </a:ln>
                  <a:solidFill>
                    <a:srgbClr val="00B9ED"/>
                  </a:solidFill>
                  <a:effectLst/>
                  <a:uLnTx/>
                  <a:uFillTx/>
                  <a:latin typeface="Arial" panose="020B0604020202020204" pitchFamily="34" charset="0"/>
                  <a:ea typeface="+mn-ea"/>
                  <a:cs typeface="Arial" panose="020B0604020202020204" pitchFamily="34" charset="0"/>
                </a:rPr>
                <a:t>експорту</a:t>
              </a:r>
            </a:p>
          </p:txBody>
        </p:sp>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7" descr="Logo_Exim"/>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292205" y="287948"/>
            <a:ext cx="574040" cy="390525"/>
          </a:xfrm>
          <a:prstGeom prst="rect">
            <a:avLst/>
          </a:prstGeom>
        </p:spPr>
      </p:pic>
      <p:sp>
        <p:nvSpPr>
          <p:cNvPr id="11" name="Заголовок 1"/>
          <p:cNvSpPr>
            <a:spLocks noGrp="1"/>
          </p:cNvSpPr>
          <p:nvPr/>
        </p:nvSpPr>
        <p:spPr>
          <a:xfrm>
            <a:off x="425607" y="1199141"/>
            <a:ext cx="4173855" cy="53340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b="1" kern="1200">
                <a:solidFill>
                  <a:schemeClr val="bg1"/>
                </a:solidFill>
                <a:latin typeface="Arial" panose="020B0604020202020204" pitchFamily="34" charset="0"/>
                <a:ea typeface="+mj-ea"/>
                <a:cs typeface="Arial" panose="020B0604020202020204" pitchFamily="34" charset="0"/>
              </a:defRPr>
            </a:lvl1pPr>
          </a:lstStyle>
          <a:p>
            <a:pPr indent="0" algn="l" fontAlgn="auto">
              <a:lnSpc>
                <a:spcPct val="100000"/>
              </a:lnSpc>
              <a:spcBef>
                <a:spcPts val="600"/>
              </a:spcBef>
            </a:pPr>
            <a:r>
              <a:rPr lang="uk-UA" sz="2400" noProof="0">
                <a:solidFill>
                  <a:schemeClr val="tx1"/>
                </a:solidFill>
                <a:latin typeface="Arial" panose="020B0604020202020204" pitchFamily="34" charset="0"/>
                <a:ea typeface="+mj-lt"/>
                <a:cs typeface="Arial" panose="020B0604020202020204" pitchFamily="34" charset="0"/>
                <a:sym typeface="+mn-ea"/>
              </a:rPr>
              <a:t>З Укрексімбанк Ви:</a:t>
            </a:r>
            <a:endParaRPr lang="uk-UA" sz="2400" b="0" noProof="0">
              <a:solidFill>
                <a:schemeClr val="tx1"/>
              </a:solidFill>
              <a:latin typeface="Arial" panose="020B0604020202020204" pitchFamily="34" charset="0"/>
              <a:ea typeface="+mj-lt"/>
              <a:cs typeface="Arial" panose="020B0604020202020204" pitchFamily="34" charset="0"/>
              <a:sym typeface="+mn-ea"/>
            </a:endParaRPr>
          </a:p>
        </p:txBody>
      </p:sp>
      <p:sp>
        <p:nvSpPr>
          <p:cNvPr id="13" name="Заголовок 1"/>
          <p:cNvSpPr>
            <a:spLocks noGrp="1"/>
          </p:cNvSpPr>
          <p:nvPr/>
        </p:nvSpPr>
        <p:spPr>
          <a:xfrm>
            <a:off x="1017427" y="1857001"/>
            <a:ext cx="4705985" cy="352488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b="1" kern="1200">
                <a:solidFill>
                  <a:schemeClr val="bg1"/>
                </a:solidFill>
                <a:latin typeface="Arial" panose="020B0604020202020204" pitchFamily="34" charset="0"/>
                <a:ea typeface="+mj-ea"/>
                <a:cs typeface="Arial" panose="020B0604020202020204" pitchFamily="34" charset="0"/>
              </a:defRPr>
            </a:lvl1pPr>
          </a:lstStyle>
          <a:p>
            <a:pPr algn="l" fontAlgn="auto">
              <a:lnSpc>
                <a:spcPct val="100000"/>
              </a:lnSpc>
              <a:spcBef>
                <a:spcPts val="400"/>
              </a:spcBef>
              <a:spcAft>
                <a:spcPts val="1400"/>
              </a:spcAft>
            </a:pPr>
            <a:r>
              <a:rPr lang="uk-UA" altLang="en-US" sz="1600">
                <a:solidFill>
                  <a:srgbClr val="0E4BC2"/>
                </a:solidFill>
                <a:latin typeface="Arial"/>
                <a:ea typeface="+mj-lt"/>
                <a:cs typeface="Arial"/>
                <a:sym typeface="+mn-ea"/>
              </a:rPr>
              <a:t>П</a:t>
            </a:r>
            <a:r>
              <a:rPr lang="en-US" altLang="en-US" sz="1600" err="1">
                <a:solidFill>
                  <a:srgbClr val="0E4BC2"/>
                </a:solidFill>
                <a:latin typeface="Arial"/>
                <a:ea typeface="+mj-lt"/>
                <a:cs typeface="Arial"/>
                <a:sym typeface="+mn-ea"/>
              </a:rPr>
              <a:t>ідберете</a:t>
            </a:r>
            <a:r>
              <a:rPr lang="en-US" altLang="en-US" sz="1600">
                <a:solidFill>
                  <a:srgbClr val="0E4BC2"/>
                </a:solidFill>
                <a:latin typeface="Arial"/>
                <a:ea typeface="+mj-lt"/>
                <a:cs typeface="Arial"/>
                <a:sym typeface="+mn-ea"/>
              </a:rPr>
              <a:t> </a:t>
            </a:r>
            <a:r>
              <a:rPr lang="en-US" altLang="en-US" sz="1600" err="1">
                <a:solidFill>
                  <a:srgbClr val="0E4BC2"/>
                </a:solidFill>
                <a:latin typeface="Arial"/>
                <a:ea typeface="+mj-lt"/>
                <a:cs typeface="Arial"/>
                <a:sym typeface="+mn-ea"/>
              </a:rPr>
              <a:t>оптимальну</a:t>
            </a:r>
            <a:r>
              <a:rPr lang="en-US" altLang="en-US" sz="1600">
                <a:solidFill>
                  <a:srgbClr val="0E4BC2"/>
                </a:solidFill>
                <a:latin typeface="Arial"/>
                <a:ea typeface="+mj-lt"/>
                <a:cs typeface="Arial"/>
                <a:sym typeface="+mn-ea"/>
              </a:rPr>
              <a:t> </a:t>
            </a:r>
            <a:r>
              <a:rPr lang="en-US" altLang="en-US" sz="1600" err="1">
                <a:solidFill>
                  <a:srgbClr val="0E4BC2"/>
                </a:solidFill>
                <a:latin typeface="Arial"/>
                <a:ea typeface="+mj-lt"/>
                <a:cs typeface="Arial"/>
                <a:sym typeface="+mn-ea"/>
              </a:rPr>
              <a:t>форму</a:t>
            </a:r>
            <a:r>
              <a:rPr lang="en-US" altLang="en-US" sz="1600">
                <a:solidFill>
                  <a:srgbClr val="0E4BC2"/>
                </a:solidFill>
                <a:latin typeface="Arial"/>
                <a:ea typeface="+mj-lt"/>
                <a:cs typeface="Arial"/>
                <a:sym typeface="+mn-ea"/>
              </a:rPr>
              <a:t> </a:t>
            </a:r>
            <a:r>
              <a:rPr lang="en-US" altLang="en-US" sz="1600" err="1">
                <a:solidFill>
                  <a:srgbClr val="0E4BC2"/>
                </a:solidFill>
                <a:latin typeface="Arial"/>
                <a:ea typeface="+mj-lt"/>
                <a:cs typeface="Arial"/>
                <a:sym typeface="+mn-ea"/>
              </a:rPr>
              <a:t>розрахунків</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отримавши</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детальну</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консультацію</a:t>
            </a:r>
            <a:r>
              <a:rPr lang="en-US" altLang="en-US" sz="1600" b="0">
                <a:solidFill>
                  <a:schemeClr val="tx1"/>
                </a:solidFill>
                <a:latin typeface="Arial"/>
                <a:ea typeface="+mj-lt"/>
                <a:cs typeface="Arial"/>
                <a:sym typeface="+mn-ea"/>
              </a:rPr>
              <a:t> з </a:t>
            </a:r>
            <a:r>
              <a:rPr lang="en-US" altLang="en-US" sz="1600" b="0" err="1">
                <a:solidFill>
                  <a:schemeClr val="tx1"/>
                </a:solidFill>
                <a:latin typeface="Arial"/>
                <a:ea typeface="+mj-lt"/>
                <a:cs typeface="Arial"/>
                <a:sym typeface="+mn-ea"/>
              </a:rPr>
              <a:t>питань</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міжнародних</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розрахунків</a:t>
            </a:r>
            <a:r>
              <a:rPr lang="en-US" altLang="en-US" sz="1600" b="0">
                <a:solidFill>
                  <a:schemeClr val="tx1"/>
                </a:solidFill>
                <a:latin typeface="Arial"/>
                <a:ea typeface="+mj-lt"/>
                <a:cs typeface="Arial"/>
                <a:sym typeface="+mn-ea"/>
              </a:rPr>
              <a:t> і </a:t>
            </a:r>
            <a:r>
              <a:rPr lang="en-US" altLang="en-US" sz="1600" b="0" err="1">
                <a:solidFill>
                  <a:schemeClr val="tx1"/>
                </a:solidFill>
                <a:latin typeface="Arial"/>
                <a:ea typeface="+mj-lt"/>
                <a:cs typeface="Arial"/>
                <a:sym typeface="+mn-ea"/>
              </a:rPr>
              <a:t>розрахунків</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на</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внутрішньому</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ринку</a:t>
            </a:r>
            <a:r>
              <a:rPr lang="en-US" altLang="en-US" sz="1600" b="0">
                <a:solidFill>
                  <a:schemeClr val="tx1"/>
                </a:solidFill>
                <a:latin typeface="Arial"/>
                <a:ea typeface="+mj-lt"/>
                <a:cs typeface="Arial"/>
                <a:sym typeface="+mn-ea"/>
              </a:rPr>
              <a:t>;</a:t>
            </a:r>
          </a:p>
          <a:p>
            <a:pPr algn="l">
              <a:lnSpc>
                <a:spcPct val="100000"/>
              </a:lnSpc>
              <a:spcBef>
                <a:spcPts val="400"/>
              </a:spcBef>
              <a:spcAft>
                <a:spcPts val="1400"/>
              </a:spcAft>
            </a:pPr>
            <a:r>
              <a:rPr lang="uk-UA" altLang="en-US" sz="1600">
                <a:solidFill>
                  <a:srgbClr val="0E4BC2"/>
                </a:solidFill>
                <a:latin typeface="Arial"/>
                <a:ea typeface="+mj-lt"/>
                <a:cs typeface="Arial"/>
                <a:sym typeface="+mn-ea"/>
              </a:rPr>
              <a:t>З</a:t>
            </a:r>
            <a:r>
              <a:rPr lang="en-US" altLang="en-US" sz="1600" err="1">
                <a:solidFill>
                  <a:srgbClr val="0E4BC2"/>
                </a:solidFill>
                <a:latin typeface="Arial"/>
                <a:ea typeface="+mj-lt"/>
                <a:cs typeface="Arial"/>
                <a:sym typeface="+mn-ea"/>
              </a:rPr>
              <a:t>меншите</a:t>
            </a:r>
            <a:r>
              <a:rPr lang="en-US" altLang="en-US" sz="1600">
                <a:solidFill>
                  <a:srgbClr val="0E4BC2"/>
                </a:solidFill>
                <a:latin typeface="Arial"/>
                <a:ea typeface="+mj-lt"/>
                <a:cs typeface="Arial"/>
                <a:sym typeface="+mn-ea"/>
              </a:rPr>
              <a:t> </a:t>
            </a:r>
            <a:r>
              <a:rPr lang="en-US" altLang="en-US" sz="1600" err="1">
                <a:solidFill>
                  <a:srgbClr val="0E4BC2"/>
                </a:solidFill>
                <a:latin typeface="Arial"/>
                <a:ea typeface="+mj-lt"/>
                <a:cs typeface="Arial"/>
                <a:sym typeface="+mn-ea"/>
              </a:rPr>
              <a:t>ризик</a:t>
            </a:r>
            <a:r>
              <a:rPr lang="en-US" altLang="en-US" sz="1600">
                <a:solidFill>
                  <a:srgbClr val="0E4BC2"/>
                </a:solidFill>
                <a:latin typeface="Arial"/>
                <a:ea typeface="+mj-lt"/>
                <a:cs typeface="Arial"/>
                <a:sym typeface="+mn-ea"/>
              </a:rPr>
              <a:t> </a:t>
            </a:r>
            <a:r>
              <a:rPr lang="en-US" altLang="en-US" sz="1600" err="1">
                <a:solidFill>
                  <a:srgbClr val="0E4BC2"/>
                </a:solidFill>
                <a:latin typeface="Arial"/>
                <a:ea typeface="+mj-lt"/>
                <a:cs typeface="Arial"/>
                <a:sym typeface="+mn-ea"/>
              </a:rPr>
              <a:t>неплатежів</a:t>
            </a:r>
            <a:r>
              <a:rPr lang="en-US" altLang="en-US" sz="1600">
                <a:solidFill>
                  <a:srgbClr val="0E4BC2"/>
                </a:solidFill>
                <a:latin typeface="Arial"/>
                <a:ea typeface="+mj-lt"/>
                <a:cs typeface="Arial"/>
                <a:sym typeface="+mn-ea"/>
              </a:rPr>
              <a:t> </a:t>
            </a:r>
            <a:r>
              <a:rPr lang="en-US" altLang="en-US" sz="1600" err="1">
                <a:solidFill>
                  <a:srgbClr val="0E4BC2"/>
                </a:solidFill>
                <a:latin typeface="Arial"/>
                <a:ea typeface="+mj-lt"/>
                <a:cs typeface="Arial"/>
                <a:sym typeface="+mn-ea"/>
              </a:rPr>
              <a:t>чи</a:t>
            </a:r>
            <a:r>
              <a:rPr lang="en-US" altLang="en-US" sz="1600">
                <a:solidFill>
                  <a:srgbClr val="0E4BC2"/>
                </a:solidFill>
                <a:latin typeface="Arial"/>
                <a:ea typeface="+mj-lt"/>
                <a:cs typeface="Arial"/>
                <a:sym typeface="+mn-ea"/>
              </a:rPr>
              <a:t> </a:t>
            </a:r>
            <a:r>
              <a:rPr lang="en-US" altLang="en-US" sz="1600" err="1">
                <a:solidFill>
                  <a:srgbClr val="0E4BC2"/>
                </a:solidFill>
                <a:latin typeface="Arial"/>
                <a:ea typeface="+mj-lt"/>
                <a:cs typeface="Arial"/>
                <a:sym typeface="+mn-ea"/>
              </a:rPr>
              <a:t>непоставки</a:t>
            </a:r>
            <a:r>
              <a:rPr lang="en-US" altLang="en-US" sz="1600">
                <a:solidFill>
                  <a:srgbClr val="0E4BC2"/>
                </a:solidFill>
                <a:latin typeface="Arial"/>
                <a:ea typeface="+mj-lt"/>
                <a:cs typeface="Arial"/>
                <a:sym typeface="+mn-ea"/>
              </a:rPr>
              <a:t> </a:t>
            </a:r>
            <a:r>
              <a:rPr lang="en-US" altLang="en-US" sz="1600" b="0" err="1">
                <a:solidFill>
                  <a:schemeClr val="tx1"/>
                </a:solidFill>
                <a:latin typeface="Arial"/>
                <a:ea typeface="+mj-lt"/>
                <a:cs typeface="Arial"/>
                <a:sym typeface="+mn-ea"/>
              </a:rPr>
              <a:t>товару</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за</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допомогою</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такого</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фінансового</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інструменту</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як</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документарний</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акредитив</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чи</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банківська</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гарантія</a:t>
            </a:r>
            <a:r>
              <a:rPr lang="en-US" altLang="en-US" sz="1600" b="0">
                <a:solidFill>
                  <a:schemeClr val="tx1"/>
                </a:solidFill>
                <a:latin typeface="Arial"/>
                <a:ea typeface="+mj-lt"/>
                <a:cs typeface="Arial"/>
                <a:sym typeface="+mn-ea"/>
              </a:rPr>
              <a:t>/</a:t>
            </a:r>
            <a:r>
              <a:rPr lang="en-US" altLang="en-US" sz="1600" b="0" err="1">
                <a:solidFill>
                  <a:schemeClr val="tx1"/>
                </a:solidFill>
                <a:latin typeface="Arial"/>
                <a:ea typeface="+mj-lt"/>
                <a:cs typeface="Arial"/>
                <a:sym typeface="+mn-ea"/>
              </a:rPr>
              <a:t>резервний</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акредитив</a:t>
            </a:r>
            <a:r>
              <a:rPr lang="en-US" altLang="en-US" sz="1600" b="0">
                <a:solidFill>
                  <a:schemeClr val="tx1"/>
                </a:solidFill>
                <a:latin typeface="Arial"/>
                <a:ea typeface="+mj-lt"/>
                <a:cs typeface="Arial"/>
                <a:sym typeface="+mn-ea"/>
              </a:rPr>
              <a:t>;</a:t>
            </a:r>
            <a:endParaRPr lang="en-US" altLang="en-US" sz="1600" b="0">
              <a:solidFill>
                <a:schemeClr val="tx1"/>
              </a:solidFill>
              <a:latin typeface="Arial"/>
              <a:ea typeface="+mj-lt"/>
              <a:cs typeface="Arial"/>
            </a:endParaRPr>
          </a:p>
          <a:p>
            <a:pPr algn="l" fontAlgn="auto">
              <a:lnSpc>
                <a:spcPct val="100000"/>
              </a:lnSpc>
              <a:spcBef>
                <a:spcPts val="400"/>
              </a:spcBef>
              <a:spcAft>
                <a:spcPts val="1400"/>
              </a:spcAft>
            </a:pPr>
            <a:r>
              <a:rPr lang="uk-UA" altLang="en-US" sz="1600">
                <a:solidFill>
                  <a:srgbClr val="0E4BC2"/>
                </a:solidFill>
                <a:latin typeface="Arial"/>
                <a:ea typeface="+mj-lt"/>
                <a:cs typeface="Arial"/>
                <a:sym typeface="+mn-ea"/>
              </a:rPr>
              <a:t>З</a:t>
            </a:r>
            <a:r>
              <a:rPr lang="en-US" altLang="en-US" sz="1600" err="1">
                <a:solidFill>
                  <a:srgbClr val="0E4BC2"/>
                </a:solidFill>
                <a:latin typeface="Arial"/>
                <a:ea typeface="+mj-lt"/>
                <a:cs typeface="Arial"/>
                <a:sym typeface="+mn-ea"/>
              </a:rPr>
              <a:t>більшите</a:t>
            </a:r>
            <a:r>
              <a:rPr lang="en-US" altLang="en-US" sz="1600">
                <a:solidFill>
                  <a:srgbClr val="0E4BC2"/>
                </a:solidFill>
                <a:latin typeface="Arial"/>
                <a:ea typeface="+mj-lt"/>
                <a:cs typeface="Arial"/>
                <a:sym typeface="+mn-ea"/>
              </a:rPr>
              <a:t> </a:t>
            </a:r>
            <a:r>
              <a:rPr lang="en-US" altLang="en-US" sz="1600" err="1">
                <a:solidFill>
                  <a:srgbClr val="0E4BC2"/>
                </a:solidFill>
                <a:latin typeface="Arial"/>
                <a:ea typeface="+mj-lt"/>
                <a:cs typeface="Arial"/>
                <a:sym typeface="+mn-ea"/>
              </a:rPr>
              <a:t>обсяги</a:t>
            </a:r>
            <a:r>
              <a:rPr lang="en-US" altLang="en-US" sz="1600">
                <a:solidFill>
                  <a:srgbClr val="0E4BC2"/>
                </a:solidFill>
                <a:latin typeface="Arial"/>
                <a:ea typeface="+mj-lt"/>
                <a:cs typeface="Arial"/>
                <a:sym typeface="+mn-ea"/>
              </a:rPr>
              <a:t> </a:t>
            </a:r>
            <a:r>
              <a:rPr lang="en-US" altLang="en-US" sz="1600" err="1">
                <a:solidFill>
                  <a:srgbClr val="0E4BC2"/>
                </a:solidFill>
                <a:latin typeface="Arial"/>
                <a:ea typeface="+mj-lt"/>
                <a:cs typeface="Arial"/>
                <a:sym typeface="+mn-ea"/>
              </a:rPr>
              <a:t>торгових</a:t>
            </a:r>
            <a:r>
              <a:rPr lang="en-US" altLang="en-US" sz="1600">
                <a:solidFill>
                  <a:srgbClr val="0E4BC2"/>
                </a:solidFill>
                <a:latin typeface="Arial"/>
                <a:ea typeface="+mj-lt"/>
                <a:cs typeface="Arial"/>
                <a:sym typeface="+mn-ea"/>
              </a:rPr>
              <a:t> </a:t>
            </a:r>
            <a:r>
              <a:rPr lang="en-US" altLang="en-US" sz="1600" err="1">
                <a:solidFill>
                  <a:srgbClr val="0E4BC2"/>
                </a:solidFill>
                <a:latin typeface="Arial"/>
                <a:ea typeface="+mj-lt"/>
                <a:cs typeface="Arial"/>
                <a:sym typeface="+mn-ea"/>
              </a:rPr>
              <a:t>операцій</a:t>
            </a:r>
            <a:r>
              <a:rPr lang="en-US" altLang="en-US" sz="1600" b="0">
                <a:solidFill>
                  <a:srgbClr val="0E4BC2"/>
                </a:solidFill>
                <a:latin typeface="Arial"/>
                <a:ea typeface="+mj-lt"/>
                <a:cs typeface="Arial"/>
                <a:sym typeface="+mn-ea"/>
              </a:rPr>
              <a:t> </a:t>
            </a:r>
            <a:r>
              <a:rPr lang="en-US" altLang="en-US" sz="1600" b="0" err="1">
                <a:solidFill>
                  <a:schemeClr val="tx1"/>
                </a:solidFill>
                <a:latin typeface="Arial"/>
                <a:ea typeface="+mj-lt"/>
                <a:cs typeface="Arial"/>
                <a:sym typeface="+mn-ea"/>
              </a:rPr>
              <a:t>без</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залучення</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додаткових</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коштів</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використовуючи</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такі</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фінансові</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інструменти</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як</a:t>
            </a:r>
            <a:r>
              <a:rPr lang="uk-UA"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гарантія</a:t>
            </a:r>
            <a:r>
              <a:rPr lang="en-US" altLang="en-US" sz="1600" b="0">
                <a:solidFill>
                  <a:schemeClr val="tx1"/>
                </a:solidFill>
                <a:latin typeface="Arial"/>
                <a:ea typeface="+mj-lt"/>
                <a:cs typeface="Arial"/>
                <a:sym typeface="+mn-ea"/>
              </a:rPr>
              <a:t>/</a:t>
            </a:r>
            <a:r>
              <a:rPr lang="en-US" altLang="en-US" sz="1600" b="0" err="1">
                <a:solidFill>
                  <a:schemeClr val="tx1"/>
                </a:solidFill>
                <a:latin typeface="Arial"/>
                <a:ea typeface="+mj-lt"/>
                <a:cs typeface="Arial"/>
                <a:sym typeface="+mn-ea"/>
              </a:rPr>
              <a:t>резервний</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акредитив</a:t>
            </a:r>
            <a:r>
              <a:rPr lang="uk-UA" altLang="en-US" sz="1600" b="0">
                <a:solidFill>
                  <a:schemeClr val="tx1"/>
                </a:solidFill>
                <a:latin typeface="Arial"/>
                <a:ea typeface="+mj-lt"/>
                <a:cs typeface="Arial"/>
                <a:sym typeface="+mn-ea"/>
              </a:rPr>
              <a:t>;</a:t>
            </a:r>
            <a:endParaRPr lang="en-US" altLang="en-US" sz="1600" b="0">
              <a:solidFill>
                <a:schemeClr val="tx1"/>
              </a:solidFill>
              <a:latin typeface="Arial"/>
              <a:ea typeface="+mj-lt"/>
              <a:cs typeface="Arial"/>
              <a:sym typeface="+mn-ea"/>
            </a:endParaRPr>
          </a:p>
        </p:txBody>
      </p:sp>
      <p:sp>
        <p:nvSpPr>
          <p:cNvPr id="18" name="Заголовок 1"/>
          <p:cNvSpPr>
            <a:spLocks noGrp="1"/>
          </p:cNvSpPr>
          <p:nvPr/>
        </p:nvSpPr>
        <p:spPr>
          <a:xfrm>
            <a:off x="6560977" y="1857001"/>
            <a:ext cx="4811395" cy="370205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b="1" kern="1200">
                <a:solidFill>
                  <a:schemeClr val="bg1"/>
                </a:solidFill>
                <a:latin typeface="Arial" panose="020B0604020202020204" pitchFamily="34" charset="0"/>
                <a:ea typeface="+mj-ea"/>
                <a:cs typeface="Arial" panose="020B0604020202020204" pitchFamily="34" charset="0"/>
              </a:defRPr>
            </a:lvl1pPr>
          </a:lstStyle>
          <a:p>
            <a:pPr algn="l">
              <a:lnSpc>
                <a:spcPct val="100000"/>
              </a:lnSpc>
              <a:spcBef>
                <a:spcPts val="400"/>
              </a:spcBef>
              <a:spcAft>
                <a:spcPts val="1400"/>
              </a:spcAft>
            </a:pPr>
            <a:r>
              <a:rPr lang="uk-UA" altLang="en-US" sz="1600">
                <a:solidFill>
                  <a:srgbClr val="0E4BC2"/>
                </a:solidFill>
                <a:latin typeface="Arial"/>
                <a:ea typeface="+mj-lt"/>
                <a:cs typeface="Arial"/>
                <a:sym typeface="+mn-ea"/>
              </a:rPr>
              <a:t>Ефективно управлятимете ліквідністю вашого підприємства</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за</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допомогою</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таких</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фінансових</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інструментів</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як</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документарний</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акредитив</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гарантія</a:t>
            </a:r>
            <a:r>
              <a:rPr lang="en-US" altLang="en-US" sz="1600" b="0">
                <a:solidFill>
                  <a:schemeClr val="tx1"/>
                </a:solidFill>
                <a:latin typeface="Arial"/>
                <a:ea typeface="+mj-lt"/>
                <a:cs typeface="Arial"/>
                <a:sym typeface="+mn-ea"/>
              </a:rPr>
              <a:t>/</a:t>
            </a:r>
            <a:r>
              <a:rPr lang="en-US" altLang="en-US" sz="1600" b="0" err="1">
                <a:solidFill>
                  <a:schemeClr val="tx1"/>
                </a:solidFill>
                <a:latin typeface="Arial"/>
                <a:ea typeface="+mj-lt"/>
                <a:cs typeface="Arial"/>
                <a:sym typeface="+mn-ea"/>
              </a:rPr>
              <a:t>резервний</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акредитив</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які</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надають</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можливість</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отримати</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фінансування</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від</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контрагентів</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відстрочка</a:t>
            </a:r>
            <a:r>
              <a:rPr lang="en-US" altLang="en-US" sz="1600" b="0">
                <a:solidFill>
                  <a:schemeClr val="tx1"/>
                </a:solidFill>
                <a:latin typeface="Arial"/>
                <a:ea typeface="+mj-lt"/>
                <a:cs typeface="Arial"/>
                <a:sym typeface="+mn-ea"/>
              </a:rPr>
              <a:t>/</a:t>
            </a:r>
            <a:r>
              <a:rPr lang="en-US" altLang="en-US" sz="1600" b="0" err="1">
                <a:solidFill>
                  <a:schemeClr val="tx1"/>
                </a:solidFill>
                <a:latin typeface="Arial"/>
                <a:ea typeface="+mj-lt"/>
                <a:cs typeface="Arial"/>
                <a:sym typeface="+mn-ea"/>
              </a:rPr>
              <a:t>аванс</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або</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залучити</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банківське</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фінансування</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постімпортне</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постекспортне</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фінансування</a:t>
            </a:r>
            <a:r>
              <a:rPr lang="en-US" altLang="en-US" sz="1600" b="0">
                <a:solidFill>
                  <a:schemeClr val="tx1"/>
                </a:solidFill>
                <a:latin typeface="Arial"/>
                <a:ea typeface="+mj-lt"/>
                <a:cs typeface="Arial"/>
                <a:sym typeface="+mn-ea"/>
              </a:rPr>
              <a:t>/</a:t>
            </a:r>
            <a:r>
              <a:rPr lang="en-US" altLang="en-US" sz="1600" b="0" err="1">
                <a:solidFill>
                  <a:schemeClr val="tx1"/>
                </a:solidFill>
                <a:latin typeface="Arial"/>
                <a:ea typeface="+mj-lt"/>
                <a:cs typeface="Arial"/>
                <a:sym typeface="+mn-ea"/>
              </a:rPr>
              <a:t>негоціація</a:t>
            </a:r>
            <a:r>
              <a:rPr lang="en-US" altLang="en-US" sz="1600" b="0">
                <a:solidFill>
                  <a:schemeClr val="tx1"/>
                </a:solidFill>
                <a:latin typeface="Arial"/>
                <a:ea typeface="+mj-lt"/>
                <a:cs typeface="Arial"/>
                <a:sym typeface="+mn-ea"/>
              </a:rPr>
              <a:t>); </a:t>
            </a:r>
          </a:p>
          <a:p>
            <a:pPr algn="l">
              <a:lnSpc>
                <a:spcPct val="100000"/>
              </a:lnSpc>
              <a:spcBef>
                <a:spcPts val="400"/>
              </a:spcBef>
              <a:spcAft>
                <a:spcPts val="1400"/>
              </a:spcAft>
            </a:pPr>
            <a:r>
              <a:rPr lang="uk-UA" altLang="en-US" sz="1600">
                <a:solidFill>
                  <a:srgbClr val="0E4BC2"/>
                </a:solidFill>
                <a:latin typeface="Arial"/>
                <a:ea typeface="+mj-lt"/>
                <a:cs typeface="Arial"/>
                <a:sym typeface="+mn-ea"/>
              </a:rPr>
              <a:t>Б</a:t>
            </a:r>
            <a:r>
              <a:rPr lang="en-US" altLang="en-US" sz="1600" err="1">
                <a:solidFill>
                  <a:srgbClr val="0E4BC2"/>
                </a:solidFill>
                <a:latin typeface="Arial"/>
                <a:ea typeface="+mj-lt"/>
                <a:cs typeface="Arial"/>
                <a:sym typeface="+mn-ea"/>
              </a:rPr>
              <a:t>езперешкодно</a:t>
            </a:r>
            <a:r>
              <a:rPr lang="en-US" altLang="en-US" sz="1600">
                <a:solidFill>
                  <a:srgbClr val="0E4BC2"/>
                </a:solidFill>
                <a:latin typeface="Arial"/>
                <a:ea typeface="+mj-lt"/>
                <a:cs typeface="Arial"/>
                <a:sym typeface="+mn-ea"/>
              </a:rPr>
              <a:t> </a:t>
            </a:r>
            <a:r>
              <a:rPr lang="en-US" altLang="en-US" sz="1600" err="1">
                <a:solidFill>
                  <a:srgbClr val="0E4BC2"/>
                </a:solidFill>
                <a:latin typeface="Arial"/>
                <a:ea typeface="+mj-lt"/>
                <a:cs typeface="Arial"/>
                <a:sym typeface="+mn-ea"/>
              </a:rPr>
              <a:t>та</a:t>
            </a:r>
            <a:r>
              <a:rPr lang="en-US" altLang="en-US" sz="1600">
                <a:solidFill>
                  <a:srgbClr val="0E4BC2"/>
                </a:solidFill>
                <a:latin typeface="Arial"/>
                <a:ea typeface="+mj-lt"/>
                <a:cs typeface="Arial"/>
                <a:sym typeface="+mn-ea"/>
              </a:rPr>
              <a:t> з </a:t>
            </a:r>
            <a:r>
              <a:rPr lang="en-US" altLang="en-US" sz="1600" err="1">
                <a:solidFill>
                  <a:srgbClr val="0E4BC2"/>
                </a:solidFill>
                <a:latin typeface="Arial"/>
                <a:ea typeface="+mj-lt"/>
                <a:cs typeface="Arial"/>
                <a:sym typeface="+mn-ea"/>
              </a:rPr>
              <a:t>мінімальними</a:t>
            </a:r>
            <a:r>
              <a:rPr lang="en-US" altLang="en-US" sz="1600">
                <a:solidFill>
                  <a:srgbClr val="0E4BC2"/>
                </a:solidFill>
                <a:latin typeface="Arial"/>
                <a:ea typeface="+mj-lt"/>
                <a:cs typeface="Arial"/>
                <a:sym typeface="+mn-ea"/>
              </a:rPr>
              <a:t> </a:t>
            </a:r>
            <a:r>
              <a:rPr lang="en-US" altLang="en-US" sz="1600" err="1">
                <a:solidFill>
                  <a:srgbClr val="0E4BC2"/>
                </a:solidFill>
                <a:latin typeface="Arial"/>
                <a:ea typeface="+mj-lt"/>
                <a:cs typeface="Arial"/>
                <a:sym typeface="+mn-ea"/>
              </a:rPr>
              <a:t>ризиками</a:t>
            </a:r>
            <a:r>
              <a:rPr lang="en-US" altLang="en-US" sz="1600">
                <a:solidFill>
                  <a:srgbClr val="0E4BC2"/>
                </a:solidFill>
                <a:latin typeface="Arial"/>
                <a:ea typeface="+mj-lt"/>
                <a:cs typeface="Arial"/>
                <a:sym typeface="+mn-ea"/>
              </a:rPr>
              <a:t> </a:t>
            </a:r>
            <a:r>
              <a:rPr lang="en-US" altLang="en-US" sz="1600" err="1">
                <a:solidFill>
                  <a:srgbClr val="0E4BC2"/>
                </a:solidFill>
                <a:latin typeface="Arial"/>
                <a:ea typeface="+mj-lt"/>
                <a:cs typeface="Arial"/>
                <a:sym typeface="+mn-ea"/>
              </a:rPr>
              <a:t>вийдете</a:t>
            </a:r>
            <a:r>
              <a:rPr lang="en-US" altLang="en-US" sz="1600">
                <a:solidFill>
                  <a:srgbClr val="0E4BC2"/>
                </a:solidFill>
                <a:latin typeface="Arial"/>
                <a:ea typeface="+mj-lt"/>
                <a:cs typeface="Arial"/>
                <a:sym typeface="+mn-ea"/>
              </a:rPr>
              <a:t> </a:t>
            </a:r>
            <a:r>
              <a:rPr lang="en-US" altLang="en-US" sz="1600" err="1">
                <a:solidFill>
                  <a:srgbClr val="0E4BC2"/>
                </a:solidFill>
                <a:latin typeface="Arial"/>
                <a:ea typeface="+mj-lt"/>
                <a:cs typeface="Arial"/>
                <a:sym typeface="+mn-ea"/>
              </a:rPr>
              <a:t>на</a:t>
            </a:r>
            <a:r>
              <a:rPr lang="en-US" altLang="en-US" sz="1600">
                <a:solidFill>
                  <a:srgbClr val="0E4BC2"/>
                </a:solidFill>
                <a:latin typeface="Arial"/>
                <a:ea typeface="+mj-lt"/>
                <a:cs typeface="Arial"/>
                <a:sym typeface="+mn-ea"/>
              </a:rPr>
              <a:t> </a:t>
            </a:r>
            <a:r>
              <a:rPr lang="en-US" altLang="en-US" sz="1600" err="1">
                <a:solidFill>
                  <a:srgbClr val="0E4BC2"/>
                </a:solidFill>
                <a:latin typeface="Arial"/>
                <a:ea typeface="+mj-lt"/>
                <a:cs typeface="Arial"/>
                <a:sym typeface="+mn-ea"/>
              </a:rPr>
              <a:t>міжнародні</a:t>
            </a:r>
            <a:r>
              <a:rPr lang="en-US" altLang="en-US" sz="1600">
                <a:solidFill>
                  <a:srgbClr val="0E4BC2"/>
                </a:solidFill>
                <a:latin typeface="Arial"/>
                <a:ea typeface="+mj-lt"/>
                <a:cs typeface="Arial"/>
                <a:sym typeface="+mn-ea"/>
              </a:rPr>
              <a:t> </a:t>
            </a:r>
            <a:r>
              <a:rPr lang="en-US" altLang="en-US" sz="1600" err="1">
                <a:solidFill>
                  <a:srgbClr val="0E4BC2"/>
                </a:solidFill>
                <a:latin typeface="Arial"/>
                <a:ea typeface="+mj-lt"/>
                <a:cs typeface="Arial"/>
                <a:sym typeface="+mn-ea"/>
              </a:rPr>
              <a:t>ринки</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за</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умови</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підтвердження</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документарних</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операцій</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іноземними</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банками</a:t>
            </a:r>
            <a:r>
              <a:rPr lang="uk-UA" altLang="en-US" sz="1600" b="0">
                <a:solidFill>
                  <a:schemeClr val="tx1"/>
                </a:solidFill>
                <a:latin typeface="Arial"/>
                <a:ea typeface="+mj-lt"/>
                <a:cs typeface="Arial"/>
                <a:sym typeface="+mn-ea"/>
              </a:rPr>
              <a:t>.</a:t>
            </a:r>
            <a:endParaRPr lang="en-US" altLang="en-US" sz="1600" b="0">
              <a:solidFill>
                <a:schemeClr val="tx1"/>
              </a:solidFill>
              <a:latin typeface="Arial"/>
              <a:ea typeface="+mj-lt"/>
              <a:cs typeface="Arial"/>
              <a:sym typeface="+mn-ea"/>
            </a:endParaRPr>
          </a:p>
        </p:txBody>
      </p:sp>
      <p:cxnSp>
        <p:nvCxnSpPr>
          <p:cNvPr id="89" name="Straight Connector 88"/>
          <p:cNvCxnSpPr/>
          <p:nvPr/>
        </p:nvCxnSpPr>
        <p:spPr>
          <a:xfrm>
            <a:off x="431165" y="836930"/>
            <a:ext cx="11443335" cy="0"/>
          </a:xfrm>
          <a:prstGeom prst="line">
            <a:avLst/>
          </a:prstGeom>
          <a:ln>
            <a:solidFill>
              <a:srgbClr val="0E4BC2"/>
            </a:solidFill>
          </a:ln>
        </p:spPr>
        <p:style>
          <a:lnRef idx="2">
            <a:schemeClr val="accent1"/>
          </a:lnRef>
          <a:fillRef idx="0">
            <a:srgbClr val="FFFFFF"/>
          </a:fillRef>
          <a:effectRef idx="0">
            <a:srgbClr val="FFFFFF"/>
          </a:effectRef>
          <a:fontRef idx="minor">
            <a:schemeClr val="tx1"/>
          </a:fontRef>
        </p:style>
      </p:cxnSp>
      <p:sp>
        <p:nvSpPr>
          <p:cNvPr id="90" name="Title 1"/>
          <p:cNvSpPr>
            <a:spLocks noGrp="1"/>
          </p:cNvSpPr>
          <p:nvPr/>
        </p:nvSpPr>
        <p:spPr>
          <a:xfrm>
            <a:off x="429895" y="283210"/>
            <a:ext cx="4945380" cy="61849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altLang="en-US" sz="1600" b="1">
                <a:solidFill>
                  <a:srgbClr val="0040BE"/>
                </a:solidFill>
                <a:latin typeface="Arial" panose="020B0604020202020204" pitchFamily="34" charset="0"/>
                <a:cs typeface="Arial" panose="020B0604020202020204" pitchFamily="34" charset="0"/>
                <a:sym typeface="+mn-ea"/>
              </a:rPr>
              <a:t>Акредитиви, гарантії, фінансування</a:t>
            </a:r>
            <a:br>
              <a:rPr lang="en-US" altLang="en-US" sz="1600" b="1">
                <a:solidFill>
                  <a:srgbClr val="0040BE"/>
                </a:solidFill>
                <a:latin typeface="Arial" panose="020B0604020202020204" pitchFamily="34" charset="0"/>
                <a:cs typeface="Arial" panose="020B0604020202020204" pitchFamily="34" charset="0"/>
                <a:sym typeface="+mn-ea"/>
              </a:rPr>
            </a:br>
            <a:r>
              <a:rPr lang="en-US" altLang="en-US" sz="1600" b="1">
                <a:solidFill>
                  <a:srgbClr val="0040BE"/>
                </a:solidFill>
                <a:latin typeface="Arial" panose="020B0604020202020204" pitchFamily="34" charset="0"/>
                <a:cs typeface="Arial" panose="020B0604020202020204" pitchFamily="34" charset="0"/>
                <a:sym typeface="+mn-ea"/>
              </a:rPr>
              <a:t>EXPORT–IMPORT</a:t>
            </a:r>
          </a:p>
        </p:txBody>
      </p:sp>
      <p:pic>
        <p:nvPicPr>
          <p:cNvPr id="19" name="Picture 18" descr="Ico_D1"/>
          <p:cNvPicPr>
            <a:picLocks noChangeAspect="1"/>
          </p:cNvPicPr>
          <p:nvPr/>
        </p:nvPicPr>
        <p:blipFill>
          <a:blip r:embed="rId4"/>
          <a:stretch>
            <a:fillRect/>
          </a:stretch>
        </p:blipFill>
        <p:spPr>
          <a:xfrm>
            <a:off x="507522" y="1912246"/>
            <a:ext cx="456565" cy="351155"/>
          </a:xfrm>
          <a:prstGeom prst="rect">
            <a:avLst/>
          </a:prstGeom>
        </p:spPr>
      </p:pic>
      <p:pic>
        <p:nvPicPr>
          <p:cNvPr id="20" name="Picture 19" descr="Ico_D2"/>
          <p:cNvPicPr>
            <a:picLocks noChangeAspect="1"/>
          </p:cNvPicPr>
          <p:nvPr/>
        </p:nvPicPr>
        <p:blipFill>
          <a:blip r:embed="rId5"/>
          <a:stretch>
            <a:fillRect/>
          </a:stretch>
        </p:blipFill>
        <p:spPr>
          <a:xfrm>
            <a:off x="482122" y="3072391"/>
            <a:ext cx="456565" cy="351155"/>
          </a:xfrm>
          <a:prstGeom prst="rect">
            <a:avLst/>
          </a:prstGeom>
        </p:spPr>
      </p:pic>
      <p:pic>
        <p:nvPicPr>
          <p:cNvPr id="21" name="Picture 20" descr="Ico_D3"/>
          <p:cNvPicPr>
            <a:picLocks noChangeAspect="1"/>
          </p:cNvPicPr>
          <p:nvPr/>
        </p:nvPicPr>
        <p:blipFill>
          <a:blip r:embed="rId6"/>
          <a:stretch>
            <a:fillRect/>
          </a:stretch>
        </p:blipFill>
        <p:spPr>
          <a:xfrm>
            <a:off x="482122" y="4227743"/>
            <a:ext cx="456565" cy="351155"/>
          </a:xfrm>
          <a:prstGeom prst="rect">
            <a:avLst/>
          </a:prstGeom>
        </p:spPr>
      </p:pic>
      <p:pic>
        <p:nvPicPr>
          <p:cNvPr id="22" name="Picture 21" descr="Ico_D4"/>
          <p:cNvPicPr>
            <a:picLocks noChangeAspect="1"/>
          </p:cNvPicPr>
          <p:nvPr/>
        </p:nvPicPr>
        <p:blipFill>
          <a:blip r:embed="rId7"/>
          <a:stretch>
            <a:fillRect/>
          </a:stretch>
        </p:blipFill>
        <p:spPr>
          <a:xfrm>
            <a:off x="6054247" y="1912246"/>
            <a:ext cx="456565" cy="351155"/>
          </a:xfrm>
          <a:prstGeom prst="rect">
            <a:avLst/>
          </a:prstGeom>
        </p:spPr>
      </p:pic>
      <p:pic>
        <p:nvPicPr>
          <p:cNvPr id="23" name="Picture 22" descr="Ico_D5"/>
          <p:cNvPicPr>
            <a:picLocks noChangeAspect="1"/>
          </p:cNvPicPr>
          <p:nvPr/>
        </p:nvPicPr>
        <p:blipFill>
          <a:blip r:embed="rId8"/>
          <a:stretch>
            <a:fillRect/>
          </a:stretch>
        </p:blipFill>
        <p:spPr>
          <a:xfrm>
            <a:off x="6106439" y="4049839"/>
            <a:ext cx="456565" cy="351155"/>
          </a:xfrm>
          <a:prstGeom prst="rect">
            <a:avLst/>
          </a:prstGeom>
        </p:spPr>
      </p:pic>
      <p:sp>
        <p:nvSpPr>
          <p:cNvPr id="2" name="Rectangles 28">
            <a:extLst>
              <a:ext uri="{FF2B5EF4-FFF2-40B4-BE49-F238E27FC236}">
                <a16:creationId xmlns:a16="http://schemas.microsoft.com/office/drawing/2014/main" id="{CB6E3EDA-7D32-B70F-A3F5-EB189C4712F2}"/>
              </a:ext>
            </a:extLst>
          </p:cNvPr>
          <p:cNvSpPr/>
          <p:nvPr/>
        </p:nvSpPr>
        <p:spPr>
          <a:xfrm>
            <a:off x="0" y="6235273"/>
            <a:ext cx="12181205" cy="622726"/>
          </a:xfrm>
          <a:prstGeom prst="rect">
            <a:avLst/>
          </a:prstGeom>
          <a:solidFill>
            <a:srgbClr val="E3F3FB"/>
          </a:solidFill>
          <a:ln w="12700" cap="flat">
            <a:no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pic>
        <p:nvPicPr>
          <p:cNvPr id="17" name="Picture 16" descr="Ico_EXIM_2"/>
          <p:cNvPicPr>
            <a:picLocks noChangeAspect="1"/>
          </p:cNvPicPr>
          <p:nvPr/>
        </p:nvPicPr>
        <p:blipFill>
          <a:blip r:embed="rId9"/>
          <a:stretch>
            <a:fillRect/>
          </a:stretch>
        </p:blipFill>
        <p:spPr>
          <a:xfrm>
            <a:off x="9781263" y="4582961"/>
            <a:ext cx="2400299" cy="2400299"/>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7" descr="Logo_Exim"/>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292205" y="287948"/>
            <a:ext cx="574040" cy="390525"/>
          </a:xfrm>
          <a:prstGeom prst="rect">
            <a:avLst/>
          </a:prstGeom>
        </p:spPr>
      </p:pic>
      <p:sp>
        <p:nvSpPr>
          <p:cNvPr id="11" name="Заголовок 1"/>
          <p:cNvSpPr>
            <a:spLocks noGrp="1"/>
          </p:cNvSpPr>
          <p:nvPr/>
        </p:nvSpPr>
        <p:spPr>
          <a:xfrm>
            <a:off x="450850" y="1156335"/>
            <a:ext cx="5698490" cy="80327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b="1" kern="1200">
                <a:solidFill>
                  <a:schemeClr val="bg1"/>
                </a:solidFill>
                <a:latin typeface="Arial" panose="020B0604020202020204" pitchFamily="34" charset="0"/>
                <a:ea typeface="+mj-ea"/>
                <a:cs typeface="Arial" panose="020B0604020202020204" pitchFamily="34" charset="0"/>
              </a:defRPr>
            </a:lvl1pPr>
          </a:lstStyle>
          <a:p>
            <a:pPr indent="0" algn="l" fontAlgn="auto">
              <a:lnSpc>
                <a:spcPct val="100000"/>
              </a:lnSpc>
              <a:spcBef>
                <a:spcPts val="600"/>
              </a:spcBef>
            </a:pPr>
            <a:r>
              <a:rPr lang="en-US" altLang="en-US" sz="2400" noProof="0">
                <a:solidFill>
                  <a:schemeClr val="tx1"/>
                </a:solidFill>
                <a:latin typeface="Arial" panose="020B0604020202020204" pitchFamily="34" charset="0"/>
                <a:ea typeface="+mj-lt"/>
                <a:cs typeface="Arial" panose="020B0604020202020204" pitchFamily="34" charset="0"/>
                <a:sym typeface="+mn-ea"/>
              </a:rPr>
              <a:t>Вигоди та переваги</a:t>
            </a:r>
            <a:br>
              <a:rPr lang="en-US" altLang="en-US" sz="2400" noProof="0">
                <a:solidFill>
                  <a:schemeClr val="tx1"/>
                </a:solidFill>
                <a:latin typeface="Arial" panose="020B0604020202020204" pitchFamily="34" charset="0"/>
                <a:ea typeface="+mj-lt"/>
                <a:cs typeface="Arial" panose="020B0604020202020204" pitchFamily="34" charset="0"/>
                <a:sym typeface="+mn-ea"/>
              </a:rPr>
            </a:br>
            <a:r>
              <a:rPr lang="en-US" altLang="en-US" sz="2400" noProof="0">
                <a:solidFill>
                  <a:schemeClr val="tx1"/>
                </a:solidFill>
                <a:latin typeface="Arial" panose="020B0604020202020204" pitchFamily="34" charset="0"/>
                <a:ea typeface="+mj-lt"/>
                <a:cs typeface="Arial" panose="020B0604020202020204" pitchFamily="34" charset="0"/>
                <a:sym typeface="+mn-ea"/>
              </a:rPr>
              <a:t>акредитивної форми розрахунків:</a:t>
            </a:r>
          </a:p>
        </p:txBody>
      </p:sp>
      <p:sp>
        <p:nvSpPr>
          <p:cNvPr id="13" name="Заголовок 1"/>
          <p:cNvSpPr>
            <a:spLocks noGrp="1"/>
          </p:cNvSpPr>
          <p:nvPr/>
        </p:nvSpPr>
        <p:spPr>
          <a:xfrm>
            <a:off x="1059180" y="2180590"/>
            <a:ext cx="4464685" cy="377507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b="1" kern="1200">
                <a:solidFill>
                  <a:schemeClr val="bg1"/>
                </a:solidFill>
                <a:latin typeface="Arial" panose="020B0604020202020204" pitchFamily="34" charset="0"/>
                <a:ea typeface="+mj-ea"/>
                <a:cs typeface="Arial" panose="020B0604020202020204" pitchFamily="34" charset="0"/>
              </a:defRPr>
            </a:lvl1pPr>
          </a:lstStyle>
          <a:p>
            <a:pPr algn="l">
              <a:lnSpc>
                <a:spcPct val="100000"/>
              </a:lnSpc>
              <a:spcBef>
                <a:spcPts val="400"/>
              </a:spcBef>
              <a:spcAft>
                <a:spcPts val="1400"/>
              </a:spcAft>
            </a:pPr>
            <a:r>
              <a:rPr lang="uk-UA" altLang="en-US" sz="1600">
                <a:solidFill>
                  <a:srgbClr val="0E4BC2"/>
                </a:solidFill>
                <a:latin typeface="Arial"/>
                <a:ea typeface="+mj-lt"/>
                <a:cs typeface="Arial"/>
                <a:sym typeface="+mn-ea"/>
              </a:rPr>
              <a:t>М</a:t>
            </a:r>
            <a:r>
              <a:rPr lang="en-US" altLang="en-US" sz="1600" err="1">
                <a:solidFill>
                  <a:srgbClr val="0E4BC2"/>
                </a:solidFill>
                <a:latin typeface="Arial"/>
                <a:ea typeface="+mj-lt"/>
                <a:cs typeface="Arial"/>
                <a:sym typeface="+mn-ea"/>
              </a:rPr>
              <a:t>ожливість</a:t>
            </a:r>
            <a:r>
              <a:rPr lang="en-US" altLang="en-US" sz="1600">
                <a:solidFill>
                  <a:srgbClr val="0E4BC2"/>
                </a:solidFill>
                <a:latin typeface="Arial"/>
                <a:ea typeface="+mj-lt"/>
                <a:cs typeface="Arial"/>
                <a:sym typeface="+mn-ea"/>
              </a:rPr>
              <a:t> </a:t>
            </a:r>
            <a:r>
              <a:rPr lang="en-US" altLang="en-US" sz="1600" err="1">
                <a:solidFill>
                  <a:srgbClr val="0E4BC2"/>
                </a:solidFill>
                <a:latin typeface="Arial"/>
                <a:ea typeface="+mj-lt"/>
                <a:cs typeface="Arial"/>
                <a:sym typeface="+mn-ea"/>
              </a:rPr>
              <a:t>замінити</a:t>
            </a:r>
            <a:r>
              <a:rPr lang="en-US" altLang="en-US" sz="1600">
                <a:solidFill>
                  <a:srgbClr val="0E4BC2"/>
                </a:solidFill>
                <a:latin typeface="Arial"/>
                <a:ea typeface="+mj-lt"/>
                <a:cs typeface="Arial"/>
                <a:sym typeface="+mn-ea"/>
              </a:rPr>
              <a:t> </a:t>
            </a:r>
            <a:r>
              <a:rPr lang="en-US" altLang="en-US" sz="1600" err="1">
                <a:solidFill>
                  <a:srgbClr val="0E4BC2"/>
                </a:solidFill>
                <a:latin typeface="Arial"/>
                <a:ea typeface="+mj-lt"/>
                <a:cs typeface="Arial"/>
                <a:sym typeface="+mn-ea"/>
              </a:rPr>
              <a:t>передоплату</a:t>
            </a:r>
            <a:r>
              <a:rPr lang="en-US" altLang="en-US" sz="1600" b="0">
                <a:solidFill>
                  <a:srgbClr val="0E4BC2"/>
                </a:solidFill>
                <a:latin typeface="Arial"/>
                <a:ea typeface="+mj-lt"/>
                <a:cs typeface="Arial"/>
                <a:sym typeface="+mn-ea"/>
              </a:rPr>
              <a:t> </a:t>
            </a:r>
            <a:r>
              <a:rPr lang="en-US" altLang="en-US" sz="1600" b="0" err="1">
                <a:solidFill>
                  <a:schemeClr val="tx1"/>
                </a:solidFill>
                <a:latin typeface="Arial"/>
                <a:ea typeface="+mj-lt"/>
                <a:cs typeface="Arial"/>
                <a:sym typeface="+mn-ea"/>
              </a:rPr>
              <a:t>платежем</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по</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факту</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або</a:t>
            </a:r>
            <a:r>
              <a:rPr lang="en-US" altLang="en-US" sz="1600" b="0">
                <a:solidFill>
                  <a:schemeClr val="tx1"/>
                </a:solidFill>
                <a:latin typeface="Arial"/>
                <a:ea typeface="+mj-lt"/>
                <a:cs typeface="Arial"/>
                <a:sym typeface="+mn-ea"/>
              </a:rPr>
              <a:t> з </a:t>
            </a:r>
            <a:r>
              <a:rPr lang="en-US" altLang="en-US" sz="1600" b="0" err="1">
                <a:solidFill>
                  <a:schemeClr val="tx1"/>
                </a:solidFill>
                <a:latin typeface="Arial"/>
                <a:ea typeface="+mj-lt"/>
                <a:cs typeface="Arial"/>
                <a:sym typeface="+mn-ea"/>
              </a:rPr>
              <a:t>відстрочкою</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платежу</a:t>
            </a:r>
            <a:r>
              <a:rPr lang="en-US" altLang="en-US" sz="1600" b="0">
                <a:solidFill>
                  <a:schemeClr val="tx1"/>
                </a:solidFill>
                <a:latin typeface="Arial"/>
                <a:ea typeface="+mj-lt"/>
                <a:cs typeface="Arial"/>
                <a:sym typeface="+mn-ea"/>
              </a:rPr>
              <a:t> – </a:t>
            </a:r>
            <a:r>
              <a:rPr lang="uk-UA" altLang="en-US" sz="1600" b="0">
                <a:solidFill>
                  <a:schemeClr val="tx1"/>
                </a:solidFill>
                <a:latin typeface="Arial"/>
                <a:ea typeface="+mj-lt"/>
                <a:cs typeface="Arial"/>
                <a:sym typeface="+mn-ea"/>
              </a:rPr>
              <a:t>б</a:t>
            </a:r>
            <a:r>
              <a:rPr lang="en-US" altLang="en-US" sz="1600" b="0" err="1">
                <a:solidFill>
                  <a:schemeClr val="tx1"/>
                </a:solidFill>
                <a:latin typeface="Arial"/>
                <a:ea typeface="+mj-lt"/>
                <a:cs typeface="Arial"/>
                <a:sym typeface="+mn-ea"/>
              </a:rPr>
              <a:t>енефіціар</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отримує</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від</a:t>
            </a:r>
            <a:r>
              <a:rPr lang="en-US" altLang="en-US" sz="1600" b="0">
                <a:solidFill>
                  <a:schemeClr val="tx1"/>
                </a:solidFill>
                <a:latin typeface="Arial"/>
                <a:ea typeface="+mj-lt"/>
                <a:cs typeface="Arial"/>
                <a:sym typeface="+mn-ea"/>
              </a:rPr>
              <a:t> </a:t>
            </a:r>
            <a:r>
              <a:rPr lang="uk-UA" altLang="en-US" sz="1600" b="0">
                <a:solidFill>
                  <a:schemeClr val="tx1"/>
                </a:solidFill>
                <a:latin typeface="Arial"/>
                <a:ea typeface="+mj-lt"/>
                <a:cs typeface="Arial"/>
                <a:sym typeface="+mn-ea"/>
              </a:rPr>
              <a:t>Укрексімбанку платіжне зобов'язання (підтверджене іноземним банком)</a:t>
            </a:r>
            <a:r>
              <a:rPr lang="en-US" altLang="en-US" sz="1600" b="0">
                <a:solidFill>
                  <a:schemeClr val="tx1"/>
                </a:solidFill>
                <a:latin typeface="Arial"/>
                <a:ea typeface="+mj-lt"/>
                <a:cs typeface="Arial"/>
                <a:sym typeface="+mn-ea"/>
              </a:rPr>
              <a:t> у </a:t>
            </a:r>
            <a:r>
              <a:rPr lang="en-US" altLang="en-US" sz="1600" b="0" err="1">
                <a:solidFill>
                  <a:schemeClr val="tx1"/>
                </a:solidFill>
                <a:latin typeface="Arial"/>
                <a:ea typeface="+mj-lt"/>
                <a:cs typeface="Arial"/>
                <a:sym typeface="+mn-ea"/>
              </a:rPr>
              <a:t>формі</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акредитива</a:t>
            </a:r>
            <a:r>
              <a:rPr lang="en-US" altLang="en-US" sz="1600" b="0">
                <a:solidFill>
                  <a:schemeClr val="tx1"/>
                </a:solidFill>
                <a:latin typeface="Arial"/>
                <a:ea typeface="+mj-lt"/>
                <a:cs typeface="Arial"/>
                <a:sym typeface="+mn-ea"/>
              </a:rPr>
              <a:t> – </a:t>
            </a:r>
            <a:r>
              <a:rPr lang="en-US" altLang="en-US" sz="1600" b="0" err="1">
                <a:solidFill>
                  <a:schemeClr val="tx1"/>
                </a:solidFill>
                <a:latin typeface="Arial"/>
                <a:ea typeface="+mj-lt"/>
                <a:cs typeface="Arial"/>
                <a:sym typeface="+mn-ea"/>
              </a:rPr>
              <a:t>оплата</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гарантована</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можна</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розпочинати</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виробництво</a:t>
            </a:r>
            <a:r>
              <a:rPr lang="en-US" altLang="en-US" sz="1600" b="0">
                <a:solidFill>
                  <a:schemeClr val="tx1"/>
                </a:solidFill>
                <a:latin typeface="Arial"/>
                <a:ea typeface="+mj-lt"/>
                <a:cs typeface="Arial"/>
                <a:sym typeface="+mn-ea"/>
              </a:rPr>
              <a:t>;</a:t>
            </a:r>
          </a:p>
          <a:p>
            <a:pPr algn="l" fontAlgn="auto">
              <a:lnSpc>
                <a:spcPct val="100000"/>
              </a:lnSpc>
              <a:spcBef>
                <a:spcPts val="400"/>
              </a:spcBef>
              <a:spcAft>
                <a:spcPts val="1400"/>
              </a:spcAft>
            </a:pPr>
            <a:r>
              <a:rPr lang="uk-UA" altLang="en-US" sz="1600">
                <a:solidFill>
                  <a:srgbClr val="0E4BC2"/>
                </a:solidFill>
                <a:latin typeface="Arial"/>
                <a:ea typeface="+mj-lt"/>
                <a:cs typeface="Arial"/>
                <a:sym typeface="+mn-ea"/>
              </a:rPr>
              <a:t>А</a:t>
            </a:r>
            <a:r>
              <a:rPr lang="en-US" altLang="en-US" sz="1600" err="1">
                <a:solidFill>
                  <a:srgbClr val="0E4BC2"/>
                </a:solidFill>
                <a:latin typeface="Arial"/>
                <a:ea typeface="+mj-lt"/>
                <a:cs typeface="Arial"/>
                <a:sym typeface="+mn-ea"/>
              </a:rPr>
              <a:t>кредитив</a:t>
            </a:r>
            <a:r>
              <a:rPr lang="en-US" altLang="en-US" sz="1600">
                <a:solidFill>
                  <a:srgbClr val="0E4BC2"/>
                </a:solidFill>
                <a:latin typeface="Arial"/>
                <a:ea typeface="+mj-lt"/>
                <a:cs typeface="Arial"/>
                <a:sym typeface="+mn-ea"/>
              </a:rPr>
              <a:t> є </a:t>
            </a:r>
            <a:r>
              <a:rPr lang="en-US" altLang="en-US" sz="1600" err="1">
                <a:solidFill>
                  <a:srgbClr val="0E4BC2"/>
                </a:solidFill>
                <a:latin typeface="Arial"/>
                <a:ea typeface="+mj-lt"/>
                <a:cs typeface="Arial"/>
                <a:sym typeface="+mn-ea"/>
              </a:rPr>
              <a:t>одним</a:t>
            </a:r>
            <a:r>
              <a:rPr lang="en-US" altLang="en-US" sz="1600">
                <a:solidFill>
                  <a:srgbClr val="0E4BC2"/>
                </a:solidFill>
                <a:latin typeface="Arial"/>
                <a:ea typeface="+mj-lt"/>
                <a:cs typeface="Arial"/>
                <a:sym typeface="+mn-ea"/>
              </a:rPr>
              <a:t> </a:t>
            </a:r>
            <a:r>
              <a:rPr lang="en-US" altLang="en-US" sz="1600" err="1">
                <a:solidFill>
                  <a:srgbClr val="0E4BC2"/>
                </a:solidFill>
                <a:latin typeface="Arial"/>
                <a:ea typeface="+mj-lt"/>
                <a:cs typeface="Arial"/>
                <a:sym typeface="+mn-ea"/>
              </a:rPr>
              <a:t>із</a:t>
            </a:r>
            <a:r>
              <a:rPr lang="en-US" altLang="en-US" sz="1600">
                <a:solidFill>
                  <a:srgbClr val="0E4BC2"/>
                </a:solidFill>
                <a:latin typeface="Arial"/>
                <a:ea typeface="+mj-lt"/>
                <a:cs typeface="Arial"/>
                <a:sym typeface="+mn-ea"/>
              </a:rPr>
              <a:t> </a:t>
            </a:r>
            <a:r>
              <a:rPr lang="en-US" altLang="en-US" sz="1600" err="1">
                <a:solidFill>
                  <a:srgbClr val="0E4BC2"/>
                </a:solidFill>
                <a:latin typeface="Arial"/>
                <a:ea typeface="+mj-lt"/>
                <a:cs typeface="Arial"/>
                <a:sym typeface="+mn-ea"/>
              </a:rPr>
              <a:t>джерел</a:t>
            </a:r>
            <a:r>
              <a:rPr lang="en-US" altLang="en-US" sz="1600">
                <a:solidFill>
                  <a:srgbClr val="0E4BC2"/>
                </a:solidFill>
                <a:latin typeface="Arial"/>
                <a:ea typeface="+mj-lt"/>
                <a:cs typeface="Arial"/>
                <a:sym typeface="+mn-ea"/>
              </a:rPr>
              <a:t> </a:t>
            </a:r>
            <a:r>
              <a:rPr lang="en-US" altLang="en-US" sz="1600" err="1">
                <a:solidFill>
                  <a:srgbClr val="0E4BC2"/>
                </a:solidFill>
                <a:latin typeface="Arial"/>
                <a:ea typeface="+mj-lt"/>
                <a:cs typeface="Arial"/>
                <a:sym typeface="+mn-ea"/>
              </a:rPr>
              <a:t>поповнення</a:t>
            </a:r>
            <a:r>
              <a:rPr lang="en-US" altLang="en-US" sz="1600">
                <a:solidFill>
                  <a:srgbClr val="0E4BC2"/>
                </a:solidFill>
                <a:latin typeface="Arial"/>
                <a:ea typeface="+mj-lt"/>
                <a:cs typeface="Arial"/>
                <a:sym typeface="+mn-ea"/>
              </a:rPr>
              <a:t> </a:t>
            </a:r>
            <a:r>
              <a:rPr lang="en-US" altLang="en-US" sz="1600" err="1">
                <a:solidFill>
                  <a:srgbClr val="0E4BC2"/>
                </a:solidFill>
                <a:latin typeface="Arial"/>
                <a:ea typeface="+mj-lt"/>
                <a:cs typeface="Arial"/>
                <a:sym typeface="+mn-ea"/>
              </a:rPr>
              <a:t>обігових</a:t>
            </a:r>
            <a:r>
              <a:rPr lang="en-US" altLang="en-US" sz="1600">
                <a:solidFill>
                  <a:srgbClr val="0E4BC2"/>
                </a:solidFill>
                <a:latin typeface="Arial"/>
                <a:ea typeface="+mj-lt"/>
                <a:cs typeface="Arial"/>
                <a:sym typeface="+mn-ea"/>
              </a:rPr>
              <a:t> </a:t>
            </a:r>
            <a:r>
              <a:rPr lang="en-US" altLang="en-US" sz="1600" err="1">
                <a:solidFill>
                  <a:srgbClr val="0E4BC2"/>
                </a:solidFill>
                <a:latin typeface="Arial"/>
                <a:ea typeface="+mj-lt"/>
                <a:cs typeface="Arial"/>
                <a:sym typeface="+mn-ea"/>
              </a:rPr>
              <a:t>коштів</a:t>
            </a:r>
            <a:r>
              <a:rPr lang="en-US" altLang="en-US" sz="1600" b="0">
                <a:solidFill>
                  <a:srgbClr val="0E4BC2"/>
                </a:solidFill>
                <a:latin typeface="Arial"/>
                <a:ea typeface="+mj-lt"/>
                <a:cs typeface="Arial"/>
                <a:sym typeface="+mn-ea"/>
              </a:rPr>
              <a:t> </a:t>
            </a:r>
            <a:r>
              <a:rPr lang="en-US" altLang="en-US" sz="1600" b="0">
                <a:solidFill>
                  <a:schemeClr val="tx1"/>
                </a:solidFill>
                <a:latin typeface="Arial"/>
                <a:ea typeface="+mj-lt"/>
                <a:cs typeface="Arial"/>
                <a:sym typeface="+mn-ea"/>
              </a:rPr>
              <a:t>і </a:t>
            </a:r>
            <a:r>
              <a:rPr lang="en-US" altLang="en-US" sz="1600" b="0" err="1">
                <a:solidFill>
                  <a:schemeClr val="tx1"/>
                </a:solidFill>
                <a:latin typeface="Arial"/>
                <a:ea typeface="+mj-lt"/>
                <a:cs typeface="Arial"/>
                <a:sym typeface="+mn-ea"/>
              </a:rPr>
              <a:t>дозволяє</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збільшувати</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обсяги</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торгових</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операцій</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без</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залучення</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додаткових</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грошових</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ресурсів</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до</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здійснення</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платежу</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за</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акредитивом</a:t>
            </a:r>
            <a:r>
              <a:rPr lang="en-US" altLang="en-US" sz="1600" b="0">
                <a:solidFill>
                  <a:schemeClr val="tx1"/>
                </a:solidFill>
                <a:latin typeface="Arial"/>
                <a:ea typeface="+mj-lt"/>
                <a:cs typeface="Arial"/>
                <a:sym typeface="+mn-ea"/>
              </a:rPr>
              <a:t> у </a:t>
            </a:r>
            <a:r>
              <a:rPr lang="en-US" altLang="en-US" sz="1600" b="0" err="1">
                <a:solidFill>
                  <a:schemeClr val="tx1"/>
                </a:solidFill>
                <a:latin typeface="Arial"/>
                <a:ea typeface="+mj-lt"/>
                <a:cs typeface="Arial"/>
                <a:sym typeface="+mn-ea"/>
              </a:rPr>
              <a:t>клієнта</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не</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виникає</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потреби</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вилучати</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кошти</a:t>
            </a:r>
            <a:r>
              <a:rPr lang="en-US" altLang="en-US" sz="1600" b="0">
                <a:solidFill>
                  <a:schemeClr val="tx1"/>
                </a:solidFill>
                <a:latin typeface="Arial"/>
                <a:ea typeface="+mj-lt"/>
                <a:cs typeface="Arial"/>
                <a:sym typeface="+mn-ea"/>
              </a:rPr>
              <a:t> з </a:t>
            </a:r>
            <a:r>
              <a:rPr lang="en-US" altLang="en-US" sz="1600" b="0" err="1">
                <a:solidFill>
                  <a:schemeClr val="tx1"/>
                </a:solidFill>
                <a:latin typeface="Arial"/>
                <a:ea typeface="+mj-lt"/>
                <a:cs typeface="Arial"/>
                <a:sym typeface="+mn-ea"/>
              </a:rPr>
              <a:t>обороту</a:t>
            </a:r>
            <a:r>
              <a:rPr lang="en-US" altLang="en-US" sz="1600" b="0">
                <a:solidFill>
                  <a:schemeClr val="tx1"/>
                </a:solidFill>
                <a:latin typeface="Arial"/>
                <a:ea typeface="+mj-lt"/>
                <a:cs typeface="Arial"/>
                <a:sym typeface="+mn-ea"/>
              </a:rPr>
              <a:t>;</a:t>
            </a:r>
            <a:endParaRPr lang="en-US" altLang="en-US" sz="1600" b="0">
              <a:solidFill>
                <a:schemeClr val="tx1"/>
              </a:solidFill>
              <a:latin typeface="Arial"/>
              <a:ea typeface="+mj-lt"/>
              <a:cs typeface="Arial"/>
            </a:endParaRPr>
          </a:p>
        </p:txBody>
      </p:sp>
      <p:sp>
        <p:nvSpPr>
          <p:cNvPr id="18" name="Заголовок 1"/>
          <p:cNvSpPr>
            <a:spLocks noGrp="1"/>
          </p:cNvSpPr>
          <p:nvPr/>
        </p:nvSpPr>
        <p:spPr>
          <a:xfrm>
            <a:off x="6602730" y="2180590"/>
            <a:ext cx="5052695" cy="179705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b="1" kern="1200">
                <a:solidFill>
                  <a:schemeClr val="bg1"/>
                </a:solidFill>
                <a:latin typeface="Arial" panose="020B0604020202020204" pitchFamily="34" charset="0"/>
                <a:ea typeface="+mj-ea"/>
                <a:cs typeface="Arial" panose="020B0604020202020204" pitchFamily="34" charset="0"/>
              </a:defRPr>
            </a:lvl1pPr>
          </a:lstStyle>
          <a:p>
            <a:pPr algn="l" fontAlgn="auto">
              <a:lnSpc>
                <a:spcPct val="100000"/>
              </a:lnSpc>
              <a:spcBef>
                <a:spcPts val="400"/>
              </a:spcBef>
              <a:spcAft>
                <a:spcPts val="1400"/>
              </a:spcAft>
            </a:pPr>
            <a:r>
              <a:rPr lang="uk-UA" altLang="en-US" sz="1600">
                <a:solidFill>
                  <a:srgbClr val="0E4BC2"/>
                </a:solidFill>
                <a:ea typeface="+mj-lt"/>
                <a:sym typeface="+mn-ea"/>
              </a:rPr>
              <a:t>О</a:t>
            </a:r>
            <a:r>
              <a:rPr lang="en-US" altLang="en-US" sz="1600">
                <a:solidFill>
                  <a:srgbClr val="0E4BC2"/>
                </a:solidFill>
                <a:ea typeface="+mj-lt"/>
                <a:sym typeface="+mn-ea"/>
              </a:rPr>
              <a:t>плата за акредитивом </a:t>
            </a:r>
            <a:r>
              <a:rPr lang="en-US" altLang="en-US" sz="1600" err="1">
                <a:solidFill>
                  <a:srgbClr val="0E4BC2"/>
                </a:solidFill>
                <a:ea typeface="+mj-lt"/>
                <a:sym typeface="+mn-ea"/>
              </a:rPr>
              <a:t>проводиться</a:t>
            </a:r>
            <a:r>
              <a:rPr lang="en-US" altLang="en-US" sz="1600">
                <a:solidFill>
                  <a:srgbClr val="0E4BC2"/>
                </a:solidFill>
                <a:ea typeface="+mj-lt"/>
                <a:sym typeface="+mn-ea"/>
              </a:rPr>
              <a:t> </a:t>
            </a:r>
            <a:r>
              <a:rPr lang="uk-UA" altLang="en-US" sz="1600">
                <a:solidFill>
                  <a:srgbClr val="0E4BC2"/>
                </a:solidFill>
                <a:ea typeface="+mj-lt"/>
                <a:sym typeface="+mn-ea"/>
              </a:rPr>
              <a:t>б</a:t>
            </a:r>
            <a:r>
              <a:rPr lang="en-US" altLang="en-US" sz="1600" err="1">
                <a:solidFill>
                  <a:srgbClr val="0E4BC2"/>
                </a:solidFill>
                <a:ea typeface="+mj-lt"/>
                <a:sym typeface="+mn-ea"/>
              </a:rPr>
              <a:t>анком</a:t>
            </a:r>
            <a:r>
              <a:rPr lang="en-US" altLang="en-US" sz="1600">
                <a:solidFill>
                  <a:srgbClr val="0E4BC2"/>
                </a:solidFill>
                <a:ea typeface="+mj-lt"/>
                <a:sym typeface="+mn-ea"/>
              </a:rPr>
              <a:t> лише при виконанні всіх умов акредитиву</a:t>
            </a:r>
            <a:r>
              <a:rPr lang="en-US" altLang="en-US" sz="1600" b="0">
                <a:solidFill>
                  <a:schemeClr val="tx1"/>
                </a:solidFill>
                <a:ea typeface="+mj-lt"/>
                <a:sym typeface="+mn-ea"/>
              </a:rPr>
              <a:t>; </a:t>
            </a:r>
            <a:r>
              <a:rPr lang="uk-UA" altLang="en-US" sz="1600" b="0">
                <a:solidFill>
                  <a:schemeClr val="tx1"/>
                </a:solidFill>
                <a:ea typeface="+mj-lt"/>
                <a:sym typeface="+mn-ea"/>
              </a:rPr>
              <a:t>зокрема</a:t>
            </a:r>
            <a:r>
              <a:rPr lang="en-US" altLang="en-US" sz="1600" b="0">
                <a:solidFill>
                  <a:schemeClr val="tx1"/>
                </a:solidFill>
                <a:ea typeface="+mj-lt"/>
                <a:sym typeface="+mn-ea"/>
              </a:rPr>
              <a:t> наданні відвантажувальних документів у чіткій відповідності до вимог акредитиву, що виключає ризик непоставки та </a:t>
            </a:r>
            <a:r>
              <a:rPr lang="en-US" altLang="en-US" sz="1600">
                <a:solidFill>
                  <a:schemeClr val="tx1"/>
                </a:solidFill>
                <a:ea typeface="+mj-lt"/>
                <a:sym typeface="+mn-ea"/>
              </a:rPr>
              <a:t>суттєво знижує ризик поставки неякісного товару</a:t>
            </a:r>
            <a:r>
              <a:rPr lang="en-US" altLang="en-US" sz="1600" b="0">
                <a:solidFill>
                  <a:schemeClr val="tx1"/>
                </a:solidFill>
                <a:ea typeface="+mj-lt"/>
                <a:sym typeface="+mn-ea"/>
              </a:rPr>
              <a:t>;</a:t>
            </a:r>
            <a:endParaRPr lang="en-US" altLang="en-US" sz="1600" b="0">
              <a:solidFill>
                <a:schemeClr val="tx1"/>
              </a:solidFill>
              <a:latin typeface="Arial" panose="020B0604020202020204" pitchFamily="34" charset="0"/>
              <a:ea typeface="+mj-lt"/>
              <a:cs typeface="Arial" panose="020B0604020202020204" pitchFamily="34" charset="0"/>
              <a:sym typeface="+mn-ea"/>
            </a:endParaRPr>
          </a:p>
        </p:txBody>
      </p:sp>
      <p:cxnSp>
        <p:nvCxnSpPr>
          <p:cNvPr id="89" name="Straight Connector 88"/>
          <p:cNvCxnSpPr/>
          <p:nvPr/>
        </p:nvCxnSpPr>
        <p:spPr>
          <a:xfrm>
            <a:off x="431165" y="836930"/>
            <a:ext cx="11443335" cy="0"/>
          </a:xfrm>
          <a:prstGeom prst="line">
            <a:avLst/>
          </a:prstGeom>
          <a:ln>
            <a:solidFill>
              <a:srgbClr val="0E4BC2"/>
            </a:solidFill>
          </a:ln>
        </p:spPr>
        <p:style>
          <a:lnRef idx="2">
            <a:schemeClr val="accent1"/>
          </a:lnRef>
          <a:fillRef idx="0">
            <a:srgbClr val="FFFFFF"/>
          </a:fillRef>
          <a:effectRef idx="0">
            <a:srgbClr val="FFFFFF"/>
          </a:effectRef>
          <a:fontRef idx="minor">
            <a:schemeClr val="tx1"/>
          </a:fontRef>
        </p:style>
      </p:cxnSp>
      <p:pic>
        <p:nvPicPr>
          <p:cNvPr id="19" name="Picture 18" descr="Ico_D1"/>
          <p:cNvPicPr>
            <a:picLocks noChangeAspect="1"/>
          </p:cNvPicPr>
          <p:nvPr/>
        </p:nvPicPr>
        <p:blipFill>
          <a:blip r:embed="rId4"/>
          <a:stretch>
            <a:fillRect/>
          </a:stretch>
        </p:blipFill>
        <p:spPr>
          <a:xfrm>
            <a:off x="549275" y="2235835"/>
            <a:ext cx="456565" cy="351155"/>
          </a:xfrm>
          <a:prstGeom prst="rect">
            <a:avLst/>
          </a:prstGeom>
        </p:spPr>
      </p:pic>
      <p:pic>
        <p:nvPicPr>
          <p:cNvPr id="20" name="Picture 19" descr="Ico_D2"/>
          <p:cNvPicPr>
            <a:picLocks noChangeAspect="1"/>
          </p:cNvPicPr>
          <p:nvPr/>
        </p:nvPicPr>
        <p:blipFill>
          <a:blip r:embed="rId5"/>
          <a:stretch>
            <a:fillRect/>
          </a:stretch>
        </p:blipFill>
        <p:spPr>
          <a:xfrm>
            <a:off x="549910" y="4443043"/>
            <a:ext cx="456565" cy="351155"/>
          </a:xfrm>
          <a:prstGeom prst="rect">
            <a:avLst/>
          </a:prstGeom>
        </p:spPr>
      </p:pic>
      <p:pic>
        <p:nvPicPr>
          <p:cNvPr id="21" name="Picture 20" descr="Ico_D3"/>
          <p:cNvPicPr>
            <a:picLocks noChangeAspect="1"/>
          </p:cNvPicPr>
          <p:nvPr/>
        </p:nvPicPr>
        <p:blipFill>
          <a:blip r:embed="rId6"/>
          <a:stretch>
            <a:fillRect/>
          </a:stretch>
        </p:blipFill>
        <p:spPr>
          <a:xfrm>
            <a:off x="6096635" y="2239645"/>
            <a:ext cx="456565" cy="351155"/>
          </a:xfrm>
          <a:prstGeom prst="rect">
            <a:avLst/>
          </a:prstGeom>
        </p:spPr>
      </p:pic>
      <p:pic>
        <p:nvPicPr>
          <p:cNvPr id="22" name="Picture 21" descr="Ico_D4"/>
          <p:cNvPicPr>
            <a:picLocks noChangeAspect="1"/>
          </p:cNvPicPr>
          <p:nvPr/>
        </p:nvPicPr>
        <p:blipFill>
          <a:blip r:embed="rId7"/>
          <a:stretch>
            <a:fillRect/>
          </a:stretch>
        </p:blipFill>
        <p:spPr>
          <a:xfrm>
            <a:off x="6096000" y="3921125"/>
            <a:ext cx="456565" cy="351155"/>
          </a:xfrm>
          <a:prstGeom prst="rect">
            <a:avLst/>
          </a:prstGeom>
        </p:spPr>
      </p:pic>
      <p:sp>
        <p:nvSpPr>
          <p:cNvPr id="2" name="Заголовок 1"/>
          <p:cNvSpPr>
            <a:spLocks noGrp="1"/>
          </p:cNvSpPr>
          <p:nvPr/>
        </p:nvSpPr>
        <p:spPr>
          <a:xfrm>
            <a:off x="6658610" y="3882389"/>
            <a:ext cx="5215890" cy="189186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b="1" kern="1200">
                <a:solidFill>
                  <a:schemeClr val="bg1"/>
                </a:solidFill>
                <a:latin typeface="Arial" panose="020B0604020202020204" pitchFamily="34" charset="0"/>
                <a:ea typeface="+mj-ea"/>
                <a:cs typeface="Arial" panose="020B0604020202020204" pitchFamily="34" charset="0"/>
              </a:defRPr>
            </a:lvl1pPr>
          </a:lstStyle>
          <a:p>
            <a:pPr algn="l">
              <a:lnSpc>
                <a:spcPct val="100000"/>
              </a:lnSpc>
              <a:spcBef>
                <a:spcPts val="400"/>
              </a:spcBef>
              <a:spcAft>
                <a:spcPts val="1400"/>
              </a:spcAft>
            </a:pPr>
            <a:r>
              <a:rPr lang="uk-UA" altLang="en-US" sz="1600">
                <a:solidFill>
                  <a:srgbClr val="0E4BC2"/>
                </a:solidFill>
                <a:latin typeface="Arial"/>
                <a:ea typeface="+mj-lt"/>
                <a:cs typeface="Arial"/>
                <a:sym typeface="+mn-ea"/>
              </a:rPr>
              <a:t>А</a:t>
            </a:r>
            <a:r>
              <a:rPr lang="en-US" altLang="en-US" sz="1600" err="1">
                <a:solidFill>
                  <a:srgbClr val="0E4BC2"/>
                </a:solidFill>
                <a:latin typeface="Arial"/>
                <a:ea typeface="+mj-lt"/>
                <a:cs typeface="Arial"/>
                <a:sym typeface="+mn-ea"/>
              </a:rPr>
              <a:t>кредитив</a:t>
            </a:r>
            <a:r>
              <a:rPr lang="en-US" altLang="en-US" sz="1600">
                <a:solidFill>
                  <a:srgbClr val="0E4BC2"/>
                </a:solidFill>
                <a:latin typeface="Arial"/>
                <a:ea typeface="+mj-lt"/>
                <a:cs typeface="Arial"/>
                <a:sym typeface="+mn-ea"/>
              </a:rPr>
              <a:t>, </a:t>
            </a:r>
            <a:r>
              <a:rPr lang="en-US" altLang="en-US" sz="1600" err="1">
                <a:solidFill>
                  <a:srgbClr val="0E4BC2"/>
                </a:solidFill>
                <a:latin typeface="Arial"/>
                <a:ea typeface="+mj-lt"/>
                <a:cs typeface="Arial"/>
                <a:sym typeface="+mn-ea"/>
              </a:rPr>
              <a:t>до</a:t>
            </a:r>
            <a:r>
              <a:rPr lang="en-US" altLang="en-US" sz="1600">
                <a:solidFill>
                  <a:srgbClr val="0E4BC2"/>
                </a:solidFill>
                <a:latin typeface="Arial"/>
                <a:ea typeface="+mj-lt"/>
                <a:cs typeface="Arial"/>
                <a:sym typeface="+mn-ea"/>
              </a:rPr>
              <a:t> </a:t>
            </a:r>
            <a:r>
              <a:rPr lang="en-US" altLang="en-US" sz="1600" err="1">
                <a:solidFill>
                  <a:srgbClr val="0E4BC2"/>
                </a:solidFill>
                <a:latin typeface="Arial"/>
                <a:ea typeface="+mj-lt"/>
                <a:cs typeface="Arial"/>
                <a:sym typeface="+mn-ea"/>
              </a:rPr>
              <a:t>моменту</a:t>
            </a:r>
            <a:r>
              <a:rPr lang="en-US" altLang="en-US" sz="1600">
                <a:solidFill>
                  <a:srgbClr val="0E4BC2"/>
                </a:solidFill>
                <a:latin typeface="Arial"/>
                <a:ea typeface="+mj-lt"/>
                <a:cs typeface="Arial"/>
                <a:sym typeface="+mn-ea"/>
              </a:rPr>
              <a:t> </a:t>
            </a:r>
            <a:r>
              <a:rPr lang="en-US" altLang="en-US" sz="1600" err="1">
                <a:solidFill>
                  <a:srgbClr val="0E4BC2"/>
                </a:solidFill>
                <a:latin typeface="Arial"/>
                <a:ea typeface="+mj-lt"/>
                <a:cs typeface="Arial"/>
                <a:sym typeface="+mn-ea"/>
              </a:rPr>
              <a:t>здійснення</a:t>
            </a:r>
            <a:r>
              <a:rPr lang="en-US" altLang="en-US" sz="1600">
                <a:solidFill>
                  <a:srgbClr val="0E4BC2"/>
                </a:solidFill>
                <a:latin typeface="Arial"/>
                <a:ea typeface="+mj-lt"/>
                <a:cs typeface="Arial"/>
                <a:sym typeface="+mn-ea"/>
              </a:rPr>
              <a:t> </a:t>
            </a:r>
            <a:r>
              <a:rPr lang="en-US" altLang="en-US" sz="1600" err="1">
                <a:solidFill>
                  <a:srgbClr val="0E4BC2"/>
                </a:solidFill>
                <a:latin typeface="Arial"/>
                <a:ea typeface="+mj-lt"/>
                <a:cs typeface="Arial"/>
                <a:sym typeface="+mn-ea"/>
              </a:rPr>
              <a:t>платежу</a:t>
            </a:r>
            <a:r>
              <a:rPr lang="en-US" altLang="en-US" sz="1600">
                <a:solidFill>
                  <a:srgbClr val="0E4BC2"/>
                </a:solidFill>
                <a:latin typeface="Arial"/>
                <a:ea typeface="+mj-lt"/>
                <a:cs typeface="Arial"/>
                <a:sym typeface="+mn-ea"/>
              </a:rPr>
              <a:t> </a:t>
            </a:r>
            <a:r>
              <a:rPr lang="uk-UA" altLang="en-US" sz="1600">
                <a:solidFill>
                  <a:srgbClr val="0E4BC2"/>
                </a:solidFill>
                <a:latin typeface="Arial"/>
                <a:ea typeface="+mj-lt"/>
                <a:cs typeface="Arial"/>
                <a:sym typeface="+mn-ea"/>
              </a:rPr>
              <a:t>б</a:t>
            </a:r>
            <a:r>
              <a:rPr lang="en-US" altLang="en-US" sz="1600" err="1">
                <a:solidFill>
                  <a:srgbClr val="0E4BC2"/>
                </a:solidFill>
                <a:latin typeface="Arial"/>
                <a:ea typeface="+mj-lt"/>
                <a:cs typeface="Arial"/>
                <a:sym typeface="+mn-ea"/>
              </a:rPr>
              <a:t>анком</a:t>
            </a:r>
            <a:r>
              <a:rPr lang="en-US" altLang="en-US" sz="1600">
                <a:solidFill>
                  <a:srgbClr val="0E4BC2"/>
                </a:solidFill>
                <a:latin typeface="Arial"/>
                <a:ea typeface="+mj-lt"/>
                <a:cs typeface="Arial"/>
                <a:sym typeface="+mn-ea"/>
              </a:rPr>
              <a:t>, </a:t>
            </a:r>
            <a:r>
              <a:rPr lang="en-US" altLang="en-US" sz="1600" err="1">
                <a:solidFill>
                  <a:srgbClr val="0E4BC2"/>
                </a:solidFill>
                <a:latin typeface="Arial"/>
                <a:ea typeface="+mj-lt"/>
                <a:cs typeface="Arial"/>
                <a:sym typeface="+mn-ea"/>
              </a:rPr>
              <a:t>не</a:t>
            </a:r>
            <a:r>
              <a:rPr lang="en-US" altLang="en-US" sz="1600">
                <a:solidFill>
                  <a:srgbClr val="0E4BC2"/>
                </a:solidFill>
                <a:latin typeface="Arial"/>
                <a:ea typeface="+mj-lt"/>
                <a:cs typeface="Arial"/>
                <a:sym typeface="+mn-ea"/>
              </a:rPr>
              <a:t> є </a:t>
            </a:r>
            <a:r>
              <a:rPr lang="en-US" altLang="en-US" sz="1600" err="1">
                <a:solidFill>
                  <a:srgbClr val="0E4BC2"/>
                </a:solidFill>
                <a:latin typeface="Arial"/>
                <a:ea typeface="+mj-lt"/>
                <a:cs typeface="Arial"/>
                <a:sym typeface="+mn-ea"/>
              </a:rPr>
              <a:t>об’єктом</a:t>
            </a:r>
            <a:r>
              <a:rPr lang="en-US" altLang="en-US" sz="1600">
                <a:solidFill>
                  <a:srgbClr val="0E4BC2"/>
                </a:solidFill>
                <a:latin typeface="Arial"/>
                <a:ea typeface="+mj-lt"/>
                <a:cs typeface="Arial"/>
                <a:sym typeface="+mn-ea"/>
              </a:rPr>
              <a:t> </a:t>
            </a:r>
            <a:r>
              <a:rPr lang="en-US" altLang="en-US" sz="1600" err="1">
                <a:solidFill>
                  <a:srgbClr val="0E4BC2"/>
                </a:solidFill>
                <a:latin typeface="Arial"/>
                <a:ea typeface="+mj-lt"/>
                <a:cs typeface="Arial"/>
                <a:sym typeface="+mn-ea"/>
              </a:rPr>
              <a:t>валютного</a:t>
            </a:r>
            <a:r>
              <a:rPr lang="en-US" altLang="en-US" sz="1600">
                <a:solidFill>
                  <a:srgbClr val="0E4BC2"/>
                </a:solidFill>
                <a:latin typeface="Arial"/>
                <a:ea typeface="+mj-lt"/>
                <a:cs typeface="Arial"/>
                <a:sym typeface="+mn-ea"/>
              </a:rPr>
              <a:t> </a:t>
            </a:r>
            <a:r>
              <a:rPr lang="en-US" altLang="en-US" sz="1600" err="1">
                <a:solidFill>
                  <a:srgbClr val="0E4BC2"/>
                </a:solidFill>
                <a:latin typeface="Arial"/>
                <a:ea typeface="+mj-lt"/>
                <a:cs typeface="Arial"/>
                <a:sym typeface="+mn-ea"/>
              </a:rPr>
              <a:t>контролю</a:t>
            </a:r>
            <a:r>
              <a:rPr lang="en-US" altLang="en-US" sz="1600">
                <a:solidFill>
                  <a:srgbClr val="0E4BC2"/>
                </a:solidFill>
                <a:latin typeface="Arial"/>
                <a:ea typeface="+mj-lt"/>
                <a:cs typeface="Arial"/>
                <a:sym typeface="+mn-ea"/>
              </a:rPr>
              <a:t> </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поставка</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товару</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можлива</a:t>
            </a:r>
            <a:r>
              <a:rPr lang="uk-UA"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протягом</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терміну</a:t>
            </a:r>
            <a:r>
              <a:rPr lang="en-US" altLang="en-US" sz="1600" b="0">
                <a:solidFill>
                  <a:schemeClr val="tx1"/>
                </a:solidFill>
                <a:latin typeface="Arial"/>
                <a:ea typeface="+mj-lt"/>
                <a:cs typeface="Arial"/>
                <a:sym typeface="+mn-ea"/>
              </a:rPr>
              <a:t>,</a:t>
            </a:r>
            <a:r>
              <a:rPr lang="en-US" altLang="en-US" sz="1600" b="0">
                <a:ea typeface="+mj-lt"/>
              </a:rPr>
              <a:t/>
            </a:r>
            <a:br>
              <a:rPr lang="en-US" altLang="en-US" sz="1600" b="0">
                <a:ea typeface="+mj-lt"/>
              </a:rPr>
            </a:br>
            <a:r>
              <a:rPr lang="en-US" altLang="en-US" sz="1600" b="0" err="1">
                <a:solidFill>
                  <a:schemeClr val="tx1"/>
                </a:solidFill>
                <a:latin typeface="Arial"/>
                <a:ea typeface="+mj-lt"/>
                <a:cs typeface="Arial"/>
                <a:sym typeface="+mn-ea"/>
              </a:rPr>
              <a:t>що</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перевищує</a:t>
            </a:r>
            <a:r>
              <a:rPr lang="en-US" altLang="en-US" sz="1600" b="0">
                <a:solidFill>
                  <a:schemeClr val="tx1"/>
                </a:solidFill>
                <a:latin typeface="Arial"/>
                <a:ea typeface="+mj-lt"/>
                <a:cs typeface="Arial"/>
                <a:sym typeface="+mn-ea"/>
              </a:rPr>
              <a:t> </a:t>
            </a:r>
            <a:r>
              <a:rPr lang="uk-UA" altLang="en-US" sz="1600" b="0">
                <a:solidFill>
                  <a:schemeClr val="tx1"/>
                </a:solidFill>
                <a:latin typeface="Arial"/>
                <a:ea typeface="+mj-lt"/>
                <a:cs typeface="Arial"/>
                <a:sym typeface="+mn-ea"/>
              </a:rPr>
              <a:t>180</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днів</a:t>
            </a:r>
            <a:r>
              <a:rPr lang="uk-UA" altLang="en-US" sz="1600" b="0">
                <a:solidFill>
                  <a:schemeClr val="tx1"/>
                </a:solidFill>
                <a:latin typeface="Arial"/>
                <a:ea typeface="+mj-lt"/>
                <a:cs typeface="Arial"/>
                <a:sym typeface="+mn-ea"/>
              </a:rPr>
              <a:t> від дати               авансування Постачальника (актуально при дисконтуванні/постфінансуванні акредитива іноземним банком)</a:t>
            </a:r>
            <a:r>
              <a:rPr lang="en-US" altLang="en-US" sz="1600" b="0">
                <a:solidFill>
                  <a:schemeClr val="tx1"/>
                </a:solidFill>
                <a:latin typeface="Arial"/>
                <a:ea typeface="+mj-lt"/>
                <a:cs typeface="Arial"/>
                <a:sym typeface="+mn-ea"/>
              </a:rPr>
              <a:t>.</a:t>
            </a:r>
            <a:endParaRPr lang="en-US">
              <a:solidFill>
                <a:schemeClr val="tx1"/>
              </a:solidFill>
            </a:endParaRPr>
          </a:p>
        </p:txBody>
      </p:sp>
      <p:sp>
        <p:nvSpPr>
          <p:cNvPr id="5" name="Title 1">
            <a:extLst>
              <a:ext uri="{FF2B5EF4-FFF2-40B4-BE49-F238E27FC236}">
                <a16:creationId xmlns:a16="http://schemas.microsoft.com/office/drawing/2014/main" id="{6CF9D8EC-92FF-EB23-4B80-6A20585465DE}"/>
              </a:ext>
            </a:extLst>
          </p:cNvPr>
          <p:cNvSpPr>
            <a:spLocks noGrp="1"/>
          </p:cNvSpPr>
          <p:nvPr/>
        </p:nvSpPr>
        <p:spPr>
          <a:xfrm>
            <a:off x="429895" y="283210"/>
            <a:ext cx="4945380" cy="61849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altLang="en-US" sz="1600" b="1">
                <a:solidFill>
                  <a:srgbClr val="0040BE"/>
                </a:solidFill>
                <a:latin typeface="Arial" panose="020B0604020202020204" pitchFamily="34" charset="0"/>
                <a:cs typeface="Arial" panose="020B0604020202020204" pitchFamily="34" charset="0"/>
                <a:sym typeface="+mn-ea"/>
              </a:rPr>
              <a:t>Акредитиви, гарантії, фінансування</a:t>
            </a:r>
            <a:br>
              <a:rPr lang="en-US" altLang="en-US" sz="1600" b="1">
                <a:solidFill>
                  <a:srgbClr val="0040BE"/>
                </a:solidFill>
                <a:latin typeface="Arial" panose="020B0604020202020204" pitchFamily="34" charset="0"/>
                <a:cs typeface="Arial" panose="020B0604020202020204" pitchFamily="34" charset="0"/>
                <a:sym typeface="+mn-ea"/>
              </a:rPr>
            </a:br>
            <a:r>
              <a:rPr lang="en-US" altLang="en-US" sz="1600" b="1">
                <a:solidFill>
                  <a:srgbClr val="0040BE"/>
                </a:solidFill>
                <a:latin typeface="Arial" panose="020B0604020202020204" pitchFamily="34" charset="0"/>
                <a:cs typeface="Arial" panose="020B0604020202020204" pitchFamily="34" charset="0"/>
                <a:sym typeface="+mn-ea"/>
              </a:rPr>
              <a:t>EXPORT–IMPORT</a:t>
            </a:r>
          </a:p>
        </p:txBody>
      </p:sp>
      <p:sp>
        <p:nvSpPr>
          <p:cNvPr id="4" name="Rectangles 28">
            <a:extLst>
              <a:ext uri="{FF2B5EF4-FFF2-40B4-BE49-F238E27FC236}">
                <a16:creationId xmlns:a16="http://schemas.microsoft.com/office/drawing/2014/main" id="{D0EABD41-2B85-6C22-77EE-AE0CF7243C83}"/>
              </a:ext>
            </a:extLst>
          </p:cNvPr>
          <p:cNvSpPr/>
          <p:nvPr/>
        </p:nvSpPr>
        <p:spPr>
          <a:xfrm>
            <a:off x="0" y="6235273"/>
            <a:ext cx="12181205" cy="622726"/>
          </a:xfrm>
          <a:prstGeom prst="rect">
            <a:avLst/>
          </a:prstGeom>
          <a:solidFill>
            <a:srgbClr val="E3F3FB"/>
          </a:solidFill>
          <a:ln w="12700" cap="flat">
            <a:no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pic>
        <p:nvPicPr>
          <p:cNvPr id="3" name="Picture 2" descr="Ico_Like"/>
          <p:cNvPicPr>
            <a:picLocks noChangeAspect="1"/>
          </p:cNvPicPr>
          <p:nvPr/>
        </p:nvPicPr>
        <p:blipFill>
          <a:blip r:embed="rId8"/>
          <a:stretch>
            <a:fillRect/>
          </a:stretch>
        </p:blipFill>
        <p:spPr>
          <a:xfrm>
            <a:off x="9897911" y="4616103"/>
            <a:ext cx="2419349" cy="2419349"/>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
          <p:cNvSpPr>
            <a:spLocks noGrp="1"/>
          </p:cNvSpPr>
          <p:nvPr/>
        </p:nvSpPr>
        <p:spPr>
          <a:xfrm>
            <a:off x="450850" y="1156335"/>
            <a:ext cx="5698490" cy="80327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b="1" kern="1200">
                <a:solidFill>
                  <a:schemeClr val="bg1"/>
                </a:solidFill>
                <a:latin typeface="Arial" panose="020B0604020202020204" pitchFamily="34" charset="0"/>
                <a:ea typeface="+mj-ea"/>
                <a:cs typeface="Arial" panose="020B0604020202020204" pitchFamily="34" charset="0"/>
              </a:defRPr>
            </a:lvl1pPr>
          </a:lstStyle>
          <a:p>
            <a:pPr indent="0" algn="l" fontAlgn="auto">
              <a:lnSpc>
                <a:spcPct val="100000"/>
              </a:lnSpc>
              <a:spcBef>
                <a:spcPts val="600"/>
              </a:spcBef>
            </a:pPr>
            <a:r>
              <a:rPr lang="en-US" altLang="en-US" sz="2400" noProof="0">
                <a:solidFill>
                  <a:schemeClr val="tx1"/>
                </a:solidFill>
                <a:latin typeface="Arial" panose="020B0604020202020204" pitchFamily="34" charset="0"/>
                <a:ea typeface="+mj-lt"/>
                <a:cs typeface="Arial" panose="020B0604020202020204" pitchFamily="34" charset="0"/>
                <a:sym typeface="+mn-ea"/>
              </a:rPr>
              <a:t>На Ваш запит</a:t>
            </a:r>
            <a:br>
              <a:rPr lang="en-US" altLang="en-US" sz="2400" noProof="0">
                <a:solidFill>
                  <a:schemeClr val="tx1"/>
                </a:solidFill>
                <a:latin typeface="Arial" panose="020B0604020202020204" pitchFamily="34" charset="0"/>
                <a:ea typeface="+mj-lt"/>
                <a:cs typeface="Arial" panose="020B0604020202020204" pitchFamily="34" charset="0"/>
                <a:sym typeface="+mn-ea"/>
              </a:rPr>
            </a:br>
            <a:r>
              <a:rPr lang="en-US" altLang="en-US" sz="2400" noProof="0" err="1">
                <a:solidFill>
                  <a:schemeClr val="tx1"/>
                </a:solidFill>
                <a:latin typeface="Arial" panose="020B0604020202020204" pitchFamily="34" charset="0"/>
                <a:ea typeface="+mj-lt"/>
                <a:cs typeface="Arial" panose="020B0604020202020204" pitchFamily="34" charset="0"/>
                <a:sym typeface="+mn-ea"/>
              </a:rPr>
              <a:t>Укрексімбанк</a:t>
            </a:r>
            <a:r>
              <a:rPr lang="en-US" altLang="en-US" sz="2400" noProof="0">
                <a:solidFill>
                  <a:schemeClr val="tx1"/>
                </a:solidFill>
                <a:latin typeface="Arial" panose="020B0604020202020204" pitchFamily="34" charset="0"/>
                <a:ea typeface="+mj-lt"/>
                <a:cs typeface="Arial" panose="020B0604020202020204" pitchFamily="34" charset="0"/>
                <a:sym typeface="+mn-ea"/>
              </a:rPr>
              <a:t> надасть:</a:t>
            </a:r>
          </a:p>
        </p:txBody>
      </p:sp>
      <p:sp>
        <p:nvSpPr>
          <p:cNvPr id="13" name="Заголовок 1"/>
          <p:cNvSpPr>
            <a:spLocks noGrp="1"/>
          </p:cNvSpPr>
          <p:nvPr/>
        </p:nvSpPr>
        <p:spPr>
          <a:xfrm>
            <a:off x="1059180" y="2180590"/>
            <a:ext cx="4464685" cy="346202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b="1" kern="1200">
                <a:solidFill>
                  <a:schemeClr val="bg1"/>
                </a:solidFill>
                <a:latin typeface="Arial" panose="020B0604020202020204" pitchFamily="34" charset="0"/>
                <a:ea typeface="+mj-ea"/>
                <a:cs typeface="Arial" panose="020B0604020202020204" pitchFamily="34" charset="0"/>
              </a:defRPr>
            </a:lvl1pPr>
          </a:lstStyle>
          <a:p>
            <a:pPr algn="l" fontAlgn="auto">
              <a:lnSpc>
                <a:spcPct val="100000"/>
              </a:lnSpc>
              <a:spcBef>
                <a:spcPts val="400"/>
              </a:spcBef>
              <a:spcAft>
                <a:spcPts val="1400"/>
              </a:spcAft>
            </a:pPr>
            <a:r>
              <a:rPr lang="uk-UA" altLang="en-US" sz="1600">
                <a:solidFill>
                  <a:srgbClr val="0E4BC2"/>
                </a:solidFill>
                <a:latin typeface="Arial"/>
                <a:ea typeface="+mj-lt"/>
                <a:cs typeface="Arial"/>
                <a:sym typeface="+mn-ea"/>
              </a:rPr>
              <a:t>Т</a:t>
            </a:r>
            <a:r>
              <a:rPr lang="en-US" altLang="en-US" sz="1600" err="1">
                <a:solidFill>
                  <a:srgbClr val="0E4BC2"/>
                </a:solidFill>
                <a:latin typeface="Arial"/>
                <a:ea typeface="+mj-lt"/>
                <a:cs typeface="Arial"/>
                <a:sym typeface="+mn-ea"/>
              </a:rPr>
              <a:t>ендерна</a:t>
            </a:r>
            <a:r>
              <a:rPr lang="en-US" altLang="en-US" sz="1600">
                <a:solidFill>
                  <a:srgbClr val="0E4BC2"/>
                </a:solidFill>
                <a:latin typeface="Arial"/>
                <a:ea typeface="+mj-lt"/>
                <a:cs typeface="Arial"/>
                <a:sym typeface="+mn-ea"/>
              </a:rPr>
              <a:t> </a:t>
            </a:r>
            <a:r>
              <a:rPr lang="en-US" altLang="en-US" sz="1600" err="1">
                <a:solidFill>
                  <a:srgbClr val="0E4BC2"/>
                </a:solidFill>
                <a:latin typeface="Arial"/>
                <a:ea typeface="+mj-lt"/>
                <a:cs typeface="Arial"/>
                <a:sym typeface="+mn-ea"/>
              </a:rPr>
              <a:t>гарантія</a:t>
            </a:r>
            <a:r>
              <a:rPr lang="en-US" altLang="en-US" sz="1600">
                <a:solidFill>
                  <a:srgbClr val="0E4BC2"/>
                </a:solidFill>
                <a:latin typeface="Arial"/>
                <a:ea typeface="+mj-lt"/>
                <a:cs typeface="Arial"/>
                <a:sym typeface="+mn-ea"/>
              </a:rPr>
              <a:t> (bid bond)</a:t>
            </a:r>
            <a:r>
              <a:rPr lang="en-US" altLang="en-US" sz="1600">
                <a:solidFill>
                  <a:schemeClr val="tx1"/>
                </a:solidFill>
                <a:latin typeface="Arial"/>
                <a:ea typeface="+mj-lt"/>
                <a:cs typeface="Arial"/>
                <a:sym typeface="+mn-ea"/>
              </a:rPr>
              <a:t> </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для</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компаній</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які</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приймають</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участь</a:t>
            </a:r>
            <a:r>
              <a:rPr lang="en-US" altLang="en-US" sz="1600" b="0">
                <a:solidFill>
                  <a:schemeClr val="tx1"/>
                </a:solidFill>
                <a:latin typeface="Arial"/>
                <a:ea typeface="+mj-lt"/>
                <a:cs typeface="Arial"/>
                <a:sym typeface="+mn-ea"/>
              </a:rPr>
              <a:t> </a:t>
            </a:r>
            <a:r>
              <a:rPr lang="uk-UA" altLang="en-US" sz="1600" b="0">
                <a:solidFill>
                  <a:schemeClr val="tx1"/>
                </a:solidFill>
                <a:latin typeface="Arial"/>
                <a:ea typeface="+mj-lt"/>
                <a:cs typeface="Arial"/>
                <a:sym typeface="+mn-ea"/>
              </a:rPr>
              <a:t>у</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закупках</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на</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основі</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тендера</a:t>
            </a:r>
            <a:r>
              <a:rPr lang="en-US" altLang="en-US" sz="1600" b="0">
                <a:solidFill>
                  <a:schemeClr val="tx1"/>
                </a:solidFill>
                <a:latin typeface="Arial"/>
                <a:ea typeface="+mj-lt"/>
                <a:cs typeface="Arial"/>
                <a:sym typeface="+mn-ea"/>
              </a:rPr>
              <a:t> — </a:t>
            </a:r>
            <a:r>
              <a:rPr lang="en-US" altLang="en-US" sz="1600" b="0" err="1">
                <a:solidFill>
                  <a:schemeClr val="tx1"/>
                </a:solidFill>
                <a:latin typeface="Arial"/>
                <a:ea typeface="+mj-lt"/>
                <a:cs typeface="Arial"/>
                <a:sym typeface="+mn-ea"/>
              </a:rPr>
              <a:t>забезпечення</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виконання</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учасником</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тендера</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своїх</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тендерних</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зобов’язань</a:t>
            </a:r>
            <a:r>
              <a:rPr lang="en-US" altLang="en-US" sz="1600" b="0">
                <a:solidFill>
                  <a:schemeClr val="tx1"/>
                </a:solidFill>
                <a:latin typeface="Arial"/>
                <a:ea typeface="+mj-lt"/>
                <a:cs typeface="Arial"/>
                <a:sym typeface="+mn-ea"/>
              </a:rPr>
              <a:t>;</a:t>
            </a:r>
          </a:p>
          <a:p>
            <a:pPr algn="l">
              <a:lnSpc>
                <a:spcPct val="100000"/>
              </a:lnSpc>
              <a:spcBef>
                <a:spcPts val="400"/>
              </a:spcBef>
              <a:spcAft>
                <a:spcPts val="1400"/>
              </a:spcAft>
            </a:pPr>
            <a:r>
              <a:rPr lang="uk-UA" altLang="en-US" sz="1600">
                <a:solidFill>
                  <a:srgbClr val="0E4BC2"/>
                </a:solidFill>
                <a:latin typeface="Arial"/>
                <a:ea typeface="+mj-lt"/>
                <a:cs typeface="Arial"/>
                <a:sym typeface="+mn-ea"/>
              </a:rPr>
              <a:t>Г</a:t>
            </a:r>
            <a:r>
              <a:rPr lang="en-US" altLang="en-US" sz="1600" err="1">
                <a:solidFill>
                  <a:srgbClr val="0E4BC2"/>
                </a:solidFill>
                <a:latin typeface="Arial"/>
                <a:ea typeface="+mj-lt"/>
                <a:cs typeface="Arial"/>
                <a:sym typeface="+mn-ea"/>
              </a:rPr>
              <a:t>арантія</a:t>
            </a:r>
            <a:r>
              <a:rPr lang="en-US" altLang="en-US" sz="1600">
                <a:solidFill>
                  <a:srgbClr val="0E4BC2"/>
                </a:solidFill>
                <a:latin typeface="Arial"/>
                <a:ea typeface="+mj-lt"/>
                <a:cs typeface="Arial"/>
                <a:sym typeface="+mn-ea"/>
              </a:rPr>
              <a:t> </a:t>
            </a:r>
            <a:r>
              <a:rPr lang="en-US" altLang="en-US" sz="1600" err="1">
                <a:solidFill>
                  <a:srgbClr val="0E4BC2"/>
                </a:solidFill>
                <a:latin typeface="Arial"/>
                <a:ea typeface="+mj-lt"/>
                <a:cs typeface="Arial"/>
                <a:sym typeface="+mn-ea"/>
              </a:rPr>
              <a:t>повернення</a:t>
            </a:r>
            <a:r>
              <a:rPr lang="en-US" altLang="en-US" sz="1600">
                <a:solidFill>
                  <a:srgbClr val="0E4BC2"/>
                </a:solidFill>
                <a:latin typeface="Arial"/>
                <a:ea typeface="+mj-lt"/>
                <a:cs typeface="Arial"/>
                <a:sym typeface="+mn-ea"/>
              </a:rPr>
              <a:t> </a:t>
            </a:r>
            <a:r>
              <a:rPr lang="en-US" altLang="en-US" sz="1600" err="1">
                <a:solidFill>
                  <a:srgbClr val="0E4BC2"/>
                </a:solidFill>
                <a:latin typeface="Arial"/>
                <a:ea typeface="+mj-lt"/>
                <a:cs typeface="Arial"/>
                <a:sym typeface="+mn-ea"/>
              </a:rPr>
              <a:t>авансового</a:t>
            </a:r>
            <a:r>
              <a:rPr lang="en-US" altLang="en-US" sz="1600">
                <a:solidFill>
                  <a:srgbClr val="0E4BC2"/>
                </a:solidFill>
                <a:latin typeface="Arial"/>
                <a:ea typeface="+mj-lt"/>
                <a:cs typeface="Arial"/>
                <a:sym typeface="+mn-ea"/>
              </a:rPr>
              <a:t> </a:t>
            </a:r>
            <a:r>
              <a:rPr lang="en-US" altLang="en-US" sz="1600" err="1">
                <a:solidFill>
                  <a:srgbClr val="0E4BC2"/>
                </a:solidFill>
                <a:latin typeface="Arial"/>
                <a:ea typeface="+mj-lt"/>
                <a:cs typeface="Arial"/>
                <a:sym typeface="+mn-ea"/>
              </a:rPr>
              <a:t>платежу</a:t>
            </a:r>
            <a:r>
              <a:rPr lang="en-US" altLang="en-US" sz="1600">
                <a:solidFill>
                  <a:srgbClr val="0E4BC2"/>
                </a:solidFill>
                <a:latin typeface="Arial"/>
                <a:ea typeface="+mj-lt"/>
                <a:cs typeface="Arial"/>
                <a:sym typeface="+mn-ea"/>
              </a:rPr>
              <a:t> (advanced payment guarantee) </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для</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встановлення</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зав'язків</a:t>
            </a:r>
            <a:r>
              <a:rPr lang="en-US" altLang="en-US" sz="1600" b="0">
                <a:solidFill>
                  <a:schemeClr val="tx1"/>
                </a:solidFill>
                <a:latin typeface="Arial"/>
                <a:ea typeface="+mj-lt"/>
                <a:cs typeface="Arial"/>
                <a:sym typeface="+mn-ea"/>
              </a:rPr>
              <a:t> з </a:t>
            </a:r>
            <a:r>
              <a:rPr lang="en-US" altLang="en-US" sz="1600" b="0" err="1">
                <a:solidFill>
                  <a:schemeClr val="tx1"/>
                </a:solidFill>
                <a:latin typeface="Arial"/>
                <a:ea typeface="+mj-lt"/>
                <a:cs typeface="Arial"/>
                <a:sym typeface="+mn-ea"/>
              </a:rPr>
              <a:t>новими</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бізнес-партнерами</a:t>
            </a:r>
            <a:r>
              <a:rPr lang="en-US" altLang="en-US" sz="1600" b="0">
                <a:solidFill>
                  <a:schemeClr val="tx1"/>
                </a:solidFill>
                <a:latin typeface="Arial"/>
                <a:ea typeface="+mj-lt"/>
                <a:cs typeface="Arial"/>
                <a:sym typeface="+mn-ea"/>
              </a:rPr>
              <a:t> — </a:t>
            </a:r>
            <a:r>
              <a:rPr lang="en-US" altLang="en-US" sz="1600" b="0" err="1">
                <a:solidFill>
                  <a:schemeClr val="tx1"/>
                </a:solidFill>
                <a:latin typeface="Arial"/>
                <a:ea typeface="+mj-lt"/>
                <a:cs typeface="Arial"/>
                <a:sym typeface="+mn-ea"/>
              </a:rPr>
              <a:t>забезпечення</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повернення</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авансового</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платежу</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покупцю</a:t>
            </a:r>
            <a:r>
              <a:rPr lang="en-US" altLang="en-US" sz="1600" b="0">
                <a:solidFill>
                  <a:schemeClr val="tx1"/>
                </a:solidFill>
                <a:latin typeface="Arial"/>
                <a:ea typeface="+mj-lt"/>
                <a:cs typeface="Arial"/>
                <a:sym typeface="+mn-ea"/>
              </a:rPr>
              <a:t> у </a:t>
            </a:r>
            <a:r>
              <a:rPr lang="en-US" altLang="en-US" sz="1600" b="0" err="1">
                <a:solidFill>
                  <a:schemeClr val="tx1"/>
                </a:solidFill>
                <a:latin typeface="Arial"/>
                <a:ea typeface="+mj-lt"/>
                <a:cs typeface="Arial"/>
                <a:sym typeface="+mn-ea"/>
              </a:rPr>
              <a:t>випадку</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невиконання</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продавцем</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своїх</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зобов’язань</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за</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договором</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можливість</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отримання</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фінансування</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від</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покупця</a:t>
            </a:r>
            <a:endParaRPr lang="en-US" altLang="en-US" sz="1600" b="0" err="1">
              <a:solidFill>
                <a:schemeClr val="tx1"/>
              </a:solidFill>
              <a:latin typeface="Arial" panose="020B0604020202020204" pitchFamily="34" charset="0"/>
              <a:ea typeface="+mj-lt"/>
              <a:cs typeface="Arial" panose="020B0604020202020204" pitchFamily="34" charset="0"/>
            </a:endParaRPr>
          </a:p>
        </p:txBody>
      </p:sp>
      <p:sp>
        <p:nvSpPr>
          <p:cNvPr id="18" name="Заголовок 1"/>
          <p:cNvSpPr>
            <a:spLocks noGrp="1"/>
          </p:cNvSpPr>
          <p:nvPr/>
        </p:nvSpPr>
        <p:spPr>
          <a:xfrm>
            <a:off x="6602730" y="2180590"/>
            <a:ext cx="5052695" cy="260159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b="1" kern="1200">
                <a:solidFill>
                  <a:schemeClr val="bg1"/>
                </a:solidFill>
                <a:latin typeface="Arial" panose="020B0604020202020204" pitchFamily="34" charset="0"/>
                <a:ea typeface="+mj-ea"/>
                <a:cs typeface="Arial" panose="020B0604020202020204" pitchFamily="34" charset="0"/>
              </a:defRPr>
            </a:lvl1pPr>
          </a:lstStyle>
          <a:p>
            <a:pPr algn="l">
              <a:lnSpc>
                <a:spcPct val="100000"/>
              </a:lnSpc>
              <a:spcBef>
                <a:spcPts val="400"/>
              </a:spcBef>
              <a:spcAft>
                <a:spcPts val="1400"/>
              </a:spcAft>
            </a:pPr>
            <a:r>
              <a:rPr lang="uk-UA" altLang="en-US" sz="1600">
                <a:solidFill>
                  <a:srgbClr val="0E4BC2"/>
                </a:solidFill>
                <a:latin typeface="Arial"/>
                <a:ea typeface="+mj-lt"/>
                <a:cs typeface="Arial"/>
                <a:sym typeface="+mn-ea"/>
              </a:rPr>
              <a:t>Платіжна г</a:t>
            </a:r>
            <a:r>
              <a:rPr lang="en-US" altLang="en-US" sz="1600" err="1">
                <a:solidFill>
                  <a:srgbClr val="0E4BC2"/>
                </a:solidFill>
                <a:latin typeface="Arial"/>
                <a:ea typeface="+mj-lt"/>
                <a:cs typeface="Arial"/>
                <a:sym typeface="+mn-ea"/>
              </a:rPr>
              <a:t>арантія</a:t>
            </a:r>
            <a:r>
              <a:rPr lang="en-US" altLang="en-US" sz="1600">
                <a:solidFill>
                  <a:srgbClr val="0E4BC2"/>
                </a:solidFill>
                <a:latin typeface="Arial"/>
                <a:ea typeface="+mj-lt"/>
                <a:cs typeface="Arial"/>
                <a:sym typeface="+mn-ea"/>
              </a:rPr>
              <a:t> (payment guarantee) </a:t>
            </a:r>
            <a:r>
              <a:rPr lang="en-US" altLang="en-US" sz="1600" b="0">
                <a:solidFill>
                  <a:schemeClr val="tx1"/>
                </a:solidFill>
                <a:latin typeface="Arial"/>
                <a:ea typeface="+mj-lt"/>
                <a:cs typeface="Arial"/>
                <a:sym typeface="+mn-ea"/>
              </a:rPr>
              <a:t>—</a:t>
            </a:r>
            <a:r>
              <a:rPr lang="en-US" altLang="en-US" sz="1600" b="0">
                <a:ea typeface="+mj-lt"/>
              </a:rPr>
              <a:t/>
            </a:r>
            <a:br>
              <a:rPr lang="en-US" altLang="en-US" sz="1600" b="0">
                <a:ea typeface="+mj-lt"/>
              </a:rPr>
            </a:br>
            <a:r>
              <a:rPr lang="en-US" altLang="en-US" sz="1600" b="0" err="1">
                <a:solidFill>
                  <a:schemeClr val="tx1"/>
                </a:solidFill>
                <a:latin typeface="Arial"/>
                <a:ea typeface="+mj-lt"/>
                <a:cs typeface="Arial"/>
                <a:sym typeface="+mn-ea"/>
              </a:rPr>
              <a:t>гарантія</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здійснення</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платежу</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за</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договором</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можливість</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отримання</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відстрочки</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від</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постачальника</a:t>
            </a:r>
            <a:r>
              <a:rPr lang="en-US" altLang="en-US" sz="1600" b="0">
                <a:solidFill>
                  <a:schemeClr val="tx1"/>
                </a:solidFill>
                <a:latin typeface="Arial"/>
                <a:ea typeface="+mj-lt"/>
                <a:cs typeface="Arial"/>
                <a:sym typeface="+mn-ea"/>
              </a:rPr>
              <a:t> </a:t>
            </a:r>
            <a:endParaRPr lang="en-US" altLang="en-US" sz="1600" b="0">
              <a:solidFill>
                <a:schemeClr val="tx1"/>
              </a:solidFill>
              <a:latin typeface="Arial" panose="020B0604020202020204" pitchFamily="34" charset="0"/>
              <a:ea typeface="+mj-lt"/>
              <a:cs typeface="Arial" panose="020B0604020202020204" pitchFamily="34" charset="0"/>
              <a:sym typeface="+mn-ea"/>
            </a:endParaRPr>
          </a:p>
          <a:p>
            <a:pPr algn="l" fontAlgn="auto">
              <a:lnSpc>
                <a:spcPct val="100000"/>
              </a:lnSpc>
              <a:spcBef>
                <a:spcPts val="400"/>
              </a:spcBef>
              <a:spcAft>
                <a:spcPts val="1400"/>
              </a:spcAft>
            </a:pPr>
            <a:r>
              <a:rPr lang="uk-UA" altLang="en-US" sz="1600">
                <a:solidFill>
                  <a:srgbClr val="0E4BC2"/>
                </a:solidFill>
                <a:latin typeface="Arial"/>
                <a:ea typeface="+mj-lt"/>
                <a:cs typeface="Arial"/>
                <a:sym typeface="+mn-ea"/>
              </a:rPr>
              <a:t>Г</a:t>
            </a:r>
            <a:r>
              <a:rPr lang="en-US" altLang="en-US" sz="1600" err="1">
                <a:solidFill>
                  <a:srgbClr val="0E4BC2"/>
                </a:solidFill>
                <a:latin typeface="Arial"/>
                <a:ea typeface="+mj-lt"/>
                <a:cs typeface="Arial"/>
                <a:sym typeface="+mn-ea"/>
              </a:rPr>
              <a:t>арантія</a:t>
            </a:r>
            <a:r>
              <a:rPr lang="en-US" altLang="en-US" sz="1600">
                <a:solidFill>
                  <a:srgbClr val="0E4BC2"/>
                </a:solidFill>
                <a:latin typeface="Arial"/>
                <a:ea typeface="+mj-lt"/>
                <a:cs typeface="Arial"/>
                <a:sym typeface="+mn-ea"/>
              </a:rPr>
              <a:t> </a:t>
            </a:r>
            <a:r>
              <a:rPr lang="en-US" altLang="en-US" sz="1600" err="1">
                <a:solidFill>
                  <a:srgbClr val="0E4BC2"/>
                </a:solidFill>
                <a:latin typeface="Arial"/>
                <a:ea typeface="+mj-lt"/>
                <a:cs typeface="Arial"/>
                <a:sym typeface="+mn-ea"/>
              </a:rPr>
              <a:t>забезпечення</a:t>
            </a:r>
            <a:r>
              <a:rPr lang="en-US" altLang="en-US" sz="1600">
                <a:solidFill>
                  <a:srgbClr val="0E4BC2"/>
                </a:solidFill>
                <a:latin typeface="Arial"/>
                <a:ea typeface="+mj-lt"/>
                <a:cs typeface="Arial"/>
                <a:sym typeface="+mn-ea"/>
              </a:rPr>
              <a:t> </a:t>
            </a:r>
            <a:r>
              <a:rPr lang="en-US" altLang="en-US" sz="1600" err="1">
                <a:solidFill>
                  <a:srgbClr val="0E4BC2"/>
                </a:solidFill>
                <a:latin typeface="Arial"/>
                <a:ea typeface="+mj-lt"/>
                <a:cs typeface="Arial"/>
                <a:sym typeface="+mn-ea"/>
              </a:rPr>
              <a:t>кредиту</a:t>
            </a:r>
            <a:r>
              <a:rPr lang="en-US" altLang="en-US" sz="1600">
                <a:solidFill>
                  <a:srgbClr val="0E4BC2"/>
                </a:solidFill>
                <a:latin typeface="Arial"/>
                <a:ea typeface="+mj-lt"/>
                <a:cs typeface="Arial"/>
                <a:sym typeface="+mn-ea"/>
              </a:rPr>
              <a:t> (retention money bond)</a:t>
            </a:r>
            <a:r>
              <a:rPr lang="en-US" altLang="en-US" sz="1600" b="0">
                <a:solidFill>
                  <a:srgbClr val="0E4BC2"/>
                </a:solidFill>
                <a:latin typeface="Arial"/>
                <a:ea typeface="+mj-lt"/>
                <a:cs typeface="Arial"/>
                <a:sym typeface="+mn-ea"/>
              </a:rPr>
              <a:t> </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гарантія</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повернення</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кредитору</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суми</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кредиту</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та</a:t>
            </a:r>
            <a:r>
              <a:rPr lang="en-US" altLang="en-US" sz="1600" b="0">
                <a:solidFill>
                  <a:schemeClr val="tx1"/>
                </a:solidFill>
                <a:latin typeface="Arial"/>
                <a:ea typeface="+mj-lt"/>
                <a:cs typeface="Arial"/>
                <a:sym typeface="+mn-ea"/>
              </a:rPr>
              <a:t>/</a:t>
            </a:r>
            <a:r>
              <a:rPr lang="en-US" altLang="en-US" sz="1600" b="0" err="1">
                <a:solidFill>
                  <a:schemeClr val="tx1"/>
                </a:solidFill>
                <a:latin typeface="Arial"/>
                <a:ea typeface="+mj-lt"/>
                <a:cs typeface="Arial"/>
                <a:sym typeface="+mn-ea"/>
              </a:rPr>
              <a:t>або</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процентів</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може</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бути</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використана</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як</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застава</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під</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банківський</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кредит</a:t>
            </a:r>
            <a:r>
              <a:rPr lang="en-US" altLang="en-US" sz="1600" b="0">
                <a:solidFill>
                  <a:schemeClr val="tx1"/>
                </a:solidFill>
                <a:latin typeface="Arial"/>
                <a:ea typeface="+mj-lt"/>
                <a:cs typeface="Arial"/>
                <a:sym typeface="+mn-ea"/>
              </a:rPr>
              <a:t>.</a:t>
            </a:r>
            <a:endParaRPr lang="en-US" altLang="en-US" sz="1600" b="0">
              <a:solidFill>
                <a:schemeClr val="tx1"/>
              </a:solidFill>
              <a:latin typeface="Arial"/>
              <a:ea typeface="+mj-lt"/>
              <a:cs typeface="Arial"/>
            </a:endParaRPr>
          </a:p>
        </p:txBody>
      </p:sp>
      <p:cxnSp>
        <p:nvCxnSpPr>
          <p:cNvPr id="89" name="Straight Connector 88"/>
          <p:cNvCxnSpPr/>
          <p:nvPr/>
        </p:nvCxnSpPr>
        <p:spPr>
          <a:xfrm>
            <a:off x="431165" y="836930"/>
            <a:ext cx="11443335" cy="0"/>
          </a:xfrm>
          <a:prstGeom prst="line">
            <a:avLst/>
          </a:prstGeom>
          <a:ln>
            <a:solidFill>
              <a:srgbClr val="0E4BC2"/>
            </a:solidFill>
          </a:ln>
        </p:spPr>
        <p:style>
          <a:lnRef idx="2">
            <a:schemeClr val="accent1"/>
          </a:lnRef>
          <a:fillRef idx="0">
            <a:srgbClr val="FFFFFF"/>
          </a:fillRef>
          <a:effectRef idx="0">
            <a:srgbClr val="FFFFFF"/>
          </a:effectRef>
          <a:fontRef idx="minor">
            <a:schemeClr val="tx1"/>
          </a:fontRef>
        </p:style>
      </p:cxnSp>
      <p:pic>
        <p:nvPicPr>
          <p:cNvPr id="19" name="Picture 18" descr="Ico_D1"/>
          <p:cNvPicPr>
            <a:picLocks noChangeAspect="1"/>
          </p:cNvPicPr>
          <p:nvPr/>
        </p:nvPicPr>
        <p:blipFill>
          <a:blip r:embed="rId2"/>
          <a:stretch>
            <a:fillRect/>
          </a:stretch>
        </p:blipFill>
        <p:spPr>
          <a:xfrm>
            <a:off x="549275" y="2235835"/>
            <a:ext cx="456565" cy="351155"/>
          </a:xfrm>
          <a:prstGeom prst="rect">
            <a:avLst/>
          </a:prstGeom>
        </p:spPr>
      </p:pic>
      <p:pic>
        <p:nvPicPr>
          <p:cNvPr id="20" name="Picture 19" descr="Ico_D2"/>
          <p:cNvPicPr>
            <a:picLocks noChangeAspect="1"/>
          </p:cNvPicPr>
          <p:nvPr/>
        </p:nvPicPr>
        <p:blipFill>
          <a:blip r:embed="rId3"/>
          <a:stretch>
            <a:fillRect/>
          </a:stretch>
        </p:blipFill>
        <p:spPr>
          <a:xfrm>
            <a:off x="549910" y="3921125"/>
            <a:ext cx="456565" cy="351155"/>
          </a:xfrm>
          <a:prstGeom prst="rect">
            <a:avLst/>
          </a:prstGeom>
        </p:spPr>
      </p:pic>
      <p:pic>
        <p:nvPicPr>
          <p:cNvPr id="21" name="Picture 20" descr="Ico_D3"/>
          <p:cNvPicPr>
            <a:picLocks noChangeAspect="1"/>
          </p:cNvPicPr>
          <p:nvPr/>
        </p:nvPicPr>
        <p:blipFill>
          <a:blip r:embed="rId4"/>
          <a:stretch>
            <a:fillRect/>
          </a:stretch>
        </p:blipFill>
        <p:spPr>
          <a:xfrm>
            <a:off x="6096635" y="2239645"/>
            <a:ext cx="456565" cy="351155"/>
          </a:xfrm>
          <a:prstGeom prst="rect">
            <a:avLst/>
          </a:prstGeom>
        </p:spPr>
      </p:pic>
      <p:pic>
        <p:nvPicPr>
          <p:cNvPr id="22" name="Picture 21" descr="Ico_D4"/>
          <p:cNvPicPr>
            <a:picLocks noChangeAspect="1"/>
          </p:cNvPicPr>
          <p:nvPr/>
        </p:nvPicPr>
        <p:blipFill>
          <a:blip r:embed="rId5"/>
          <a:stretch>
            <a:fillRect/>
          </a:stretch>
        </p:blipFill>
        <p:spPr>
          <a:xfrm>
            <a:off x="6148192" y="3477843"/>
            <a:ext cx="456565" cy="351155"/>
          </a:xfrm>
          <a:prstGeom prst="rect">
            <a:avLst/>
          </a:prstGeom>
        </p:spPr>
      </p:pic>
      <p:sp>
        <p:nvSpPr>
          <p:cNvPr id="2" name="Title 1">
            <a:extLst>
              <a:ext uri="{FF2B5EF4-FFF2-40B4-BE49-F238E27FC236}">
                <a16:creationId xmlns:a16="http://schemas.microsoft.com/office/drawing/2014/main" id="{4D6DDB0E-60FA-50E3-A28D-3E4DEC24B912}"/>
              </a:ext>
            </a:extLst>
          </p:cNvPr>
          <p:cNvSpPr>
            <a:spLocks noGrp="1"/>
          </p:cNvSpPr>
          <p:nvPr/>
        </p:nvSpPr>
        <p:spPr>
          <a:xfrm>
            <a:off x="429895" y="283210"/>
            <a:ext cx="4945380" cy="61849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altLang="en-US" sz="1600" b="1">
                <a:solidFill>
                  <a:srgbClr val="0040BE"/>
                </a:solidFill>
                <a:latin typeface="Arial" panose="020B0604020202020204" pitchFamily="34" charset="0"/>
                <a:cs typeface="Arial" panose="020B0604020202020204" pitchFamily="34" charset="0"/>
                <a:sym typeface="+mn-ea"/>
              </a:rPr>
              <a:t>Акредитиви, гарантії, фінансування</a:t>
            </a:r>
            <a:br>
              <a:rPr lang="en-US" altLang="en-US" sz="1600" b="1">
                <a:solidFill>
                  <a:srgbClr val="0040BE"/>
                </a:solidFill>
                <a:latin typeface="Arial" panose="020B0604020202020204" pitchFamily="34" charset="0"/>
                <a:cs typeface="Arial" panose="020B0604020202020204" pitchFamily="34" charset="0"/>
                <a:sym typeface="+mn-ea"/>
              </a:rPr>
            </a:br>
            <a:r>
              <a:rPr lang="en-US" altLang="en-US" sz="1600" b="1">
                <a:solidFill>
                  <a:srgbClr val="0040BE"/>
                </a:solidFill>
                <a:latin typeface="Arial" panose="020B0604020202020204" pitchFamily="34" charset="0"/>
                <a:cs typeface="Arial" panose="020B0604020202020204" pitchFamily="34" charset="0"/>
                <a:sym typeface="+mn-ea"/>
              </a:rPr>
              <a:t>EXPORT–IMPORT</a:t>
            </a:r>
          </a:p>
        </p:txBody>
      </p:sp>
      <p:sp>
        <p:nvSpPr>
          <p:cNvPr id="3" name="Rectangles 28">
            <a:extLst>
              <a:ext uri="{FF2B5EF4-FFF2-40B4-BE49-F238E27FC236}">
                <a16:creationId xmlns:a16="http://schemas.microsoft.com/office/drawing/2014/main" id="{4D4529B3-054B-8CA6-83A2-4B8857B1C0BA}"/>
              </a:ext>
            </a:extLst>
          </p:cNvPr>
          <p:cNvSpPr/>
          <p:nvPr/>
        </p:nvSpPr>
        <p:spPr>
          <a:xfrm>
            <a:off x="0" y="6235273"/>
            <a:ext cx="12181205" cy="622726"/>
          </a:xfrm>
          <a:prstGeom prst="rect">
            <a:avLst/>
          </a:prstGeom>
          <a:solidFill>
            <a:srgbClr val="E3F3FB"/>
          </a:solidFill>
          <a:ln w="12700" cap="flat">
            <a:no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pic>
        <p:nvPicPr>
          <p:cNvPr id="4" name="Picture 3" descr="Ico_Shell"/>
          <p:cNvPicPr>
            <a:picLocks noChangeAspect="1"/>
          </p:cNvPicPr>
          <p:nvPr/>
        </p:nvPicPr>
        <p:blipFill>
          <a:blip r:embed="rId6"/>
          <a:stretch>
            <a:fillRect/>
          </a:stretch>
        </p:blipFill>
        <p:spPr>
          <a:xfrm>
            <a:off x="9582150" y="4248150"/>
            <a:ext cx="2609849" cy="2609849"/>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EC71D-ACAF-B940-CA52-3941A4770F28}"/>
            </a:ext>
          </a:extLst>
        </p:cNvPr>
        <p:cNvGrpSpPr/>
        <p:nvPr/>
      </p:nvGrpSpPr>
      <p:grpSpPr>
        <a:xfrm>
          <a:off x="0" y="0"/>
          <a:ext cx="0" cy="0"/>
          <a:chOff x="0" y="0"/>
          <a:chExt cx="0" cy="0"/>
        </a:xfrm>
      </p:grpSpPr>
      <p:pic>
        <p:nvPicPr>
          <p:cNvPr id="7" name="Picture 27" descr="Logo_Exim">
            <a:extLst>
              <a:ext uri="{FF2B5EF4-FFF2-40B4-BE49-F238E27FC236}">
                <a16:creationId xmlns:a16="http://schemas.microsoft.com/office/drawing/2014/main" id="{9B15FF73-BC01-7FBB-7293-5147808D4CA3}"/>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292205" y="287948"/>
            <a:ext cx="574040" cy="390525"/>
          </a:xfrm>
          <a:prstGeom prst="rect">
            <a:avLst/>
          </a:prstGeom>
        </p:spPr>
      </p:pic>
      <p:sp>
        <p:nvSpPr>
          <p:cNvPr id="11" name="Заголовок 1">
            <a:extLst>
              <a:ext uri="{FF2B5EF4-FFF2-40B4-BE49-F238E27FC236}">
                <a16:creationId xmlns:a16="http://schemas.microsoft.com/office/drawing/2014/main" id="{77B2A32B-149F-26E6-649A-66B078819D41}"/>
              </a:ext>
            </a:extLst>
          </p:cNvPr>
          <p:cNvSpPr>
            <a:spLocks noGrp="1"/>
          </p:cNvSpPr>
          <p:nvPr/>
        </p:nvSpPr>
        <p:spPr>
          <a:xfrm>
            <a:off x="425607" y="1199141"/>
            <a:ext cx="11125800" cy="522962"/>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b="1" kern="1200">
                <a:solidFill>
                  <a:schemeClr val="bg1"/>
                </a:solidFill>
                <a:latin typeface="Arial" panose="020B0604020202020204" pitchFamily="34" charset="0"/>
                <a:ea typeface="+mj-ea"/>
                <a:cs typeface="Arial" panose="020B0604020202020204" pitchFamily="34" charset="0"/>
              </a:defRPr>
            </a:lvl1pPr>
          </a:lstStyle>
          <a:p>
            <a:pPr algn="l">
              <a:lnSpc>
                <a:spcPct val="100000"/>
              </a:lnSpc>
              <a:spcBef>
                <a:spcPts val="600"/>
              </a:spcBef>
            </a:pPr>
            <a:r>
              <a:rPr lang="uk-UA" sz="2400">
                <a:solidFill>
                  <a:schemeClr val="tx1"/>
                </a:solidFill>
                <a:latin typeface="Arial"/>
                <a:ea typeface="+mj-lt"/>
                <a:cs typeface="Arial"/>
                <a:sym typeface="+mn-ea"/>
              </a:rPr>
              <a:t>Якщо Ви імпортер і Ваш постачальник не готовий надавити відстрочку платежу - постімпортне фінансування вирішує цю проблему</a:t>
            </a:r>
            <a:r>
              <a:rPr lang="uk-UA" sz="2400" noProof="0">
                <a:solidFill>
                  <a:schemeClr val="tx1"/>
                </a:solidFill>
                <a:latin typeface="Arial"/>
                <a:ea typeface="+mj-lt"/>
                <a:cs typeface="Arial"/>
                <a:sym typeface="+mn-ea"/>
              </a:rPr>
              <a:t>:</a:t>
            </a:r>
            <a:endParaRPr lang="uk-UA" sz="2400" b="0" noProof="0">
              <a:solidFill>
                <a:schemeClr val="tx1"/>
              </a:solidFill>
              <a:latin typeface="Arial"/>
              <a:ea typeface="+mj-lt"/>
              <a:cs typeface="Arial"/>
              <a:sym typeface="+mn-ea"/>
            </a:endParaRPr>
          </a:p>
        </p:txBody>
      </p:sp>
      <p:sp>
        <p:nvSpPr>
          <p:cNvPr id="13" name="Заголовок 1">
            <a:extLst>
              <a:ext uri="{FF2B5EF4-FFF2-40B4-BE49-F238E27FC236}">
                <a16:creationId xmlns:a16="http://schemas.microsoft.com/office/drawing/2014/main" id="{2F0CF668-C12E-32A2-1F4A-91BFC06D6FEA}"/>
              </a:ext>
            </a:extLst>
          </p:cNvPr>
          <p:cNvSpPr>
            <a:spLocks noGrp="1"/>
          </p:cNvSpPr>
          <p:nvPr/>
        </p:nvSpPr>
        <p:spPr>
          <a:xfrm>
            <a:off x="1142687" y="2086645"/>
            <a:ext cx="4705985" cy="352488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b="1" kern="1200">
                <a:solidFill>
                  <a:schemeClr val="bg1"/>
                </a:solidFill>
                <a:latin typeface="Arial" panose="020B0604020202020204" pitchFamily="34" charset="0"/>
                <a:ea typeface="+mj-ea"/>
                <a:cs typeface="Arial" panose="020B0604020202020204" pitchFamily="34" charset="0"/>
              </a:defRPr>
            </a:lvl1pPr>
          </a:lstStyle>
          <a:p>
            <a:pPr algn="l">
              <a:lnSpc>
                <a:spcPct val="100000"/>
              </a:lnSpc>
              <a:spcBef>
                <a:spcPts val="400"/>
              </a:spcBef>
              <a:spcAft>
                <a:spcPts val="1400"/>
              </a:spcAft>
            </a:pPr>
            <a:r>
              <a:rPr lang="uk-UA" altLang="en-US" sz="1600">
                <a:solidFill>
                  <a:srgbClr val="0E4BC2"/>
                </a:solidFill>
                <a:latin typeface="Arial"/>
                <a:ea typeface="+mj-lt"/>
                <a:cs typeface="Arial"/>
                <a:sym typeface="+mn-ea"/>
              </a:rPr>
              <a:t>Можливість отримати відстрочку платежу від іноземного банку</a:t>
            </a:r>
            <a:r>
              <a:rPr lang="en-US" altLang="en-US" sz="1600" b="0">
                <a:solidFill>
                  <a:schemeClr val="tx1"/>
                </a:solidFill>
                <a:latin typeface="Arial"/>
                <a:ea typeface="+mj-lt"/>
                <a:cs typeface="Arial"/>
                <a:sym typeface="+mn-ea"/>
              </a:rPr>
              <a:t> - </a:t>
            </a:r>
            <a:r>
              <a:rPr lang="en-US" altLang="en-US" sz="1600" b="0" err="1">
                <a:solidFill>
                  <a:schemeClr val="tx1"/>
                </a:solidFill>
                <a:latin typeface="Arial"/>
                <a:ea typeface="+mj-lt"/>
                <a:cs typeface="Arial"/>
                <a:sym typeface="+mn-ea"/>
              </a:rPr>
              <a:t>отримуйте</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товар</a:t>
            </a:r>
            <a:r>
              <a:rPr lang="en-US" altLang="en-US" sz="1600" b="0">
                <a:solidFill>
                  <a:schemeClr val="tx1"/>
                </a:solidFill>
                <a:latin typeface="Arial"/>
                <a:ea typeface="+mj-lt"/>
                <a:cs typeface="Arial"/>
                <a:sym typeface="+mn-ea"/>
              </a:rPr>
              <a:t> - </a:t>
            </a:r>
            <a:r>
              <a:rPr lang="en-US" altLang="en-US" sz="1600" b="0" err="1">
                <a:solidFill>
                  <a:schemeClr val="tx1"/>
                </a:solidFill>
                <a:latin typeface="Arial"/>
                <a:ea typeface="+mj-lt"/>
                <a:cs typeface="Arial"/>
                <a:sym typeface="+mn-ea"/>
              </a:rPr>
              <a:t>платіть</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після</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його</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реалізації</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або</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переробки</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короткострокове</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фінансування</a:t>
            </a:r>
            <a:r>
              <a:rPr lang="en-US" altLang="en-US" sz="1600" b="0">
                <a:solidFill>
                  <a:schemeClr val="tx1"/>
                </a:solidFill>
                <a:latin typeface="Arial"/>
                <a:ea typeface="+mj-lt"/>
                <a:cs typeface="Arial"/>
                <a:sym typeface="+mn-ea"/>
              </a:rPr>
              <a:t>, в </a:t>
            </a:r>
            <a:r>
              <a:rPr lang="en-US" altLang="en-US" sz="1600" b="0" err="1">
                <a:solidFill>
                  <a:schemeClr val="tx1"/>
                </a:solidFill>
                <a:latin typeface="Arial"/>
                <a:ea typeface="+mj-lt"/>
                <a:cs typeface="Arial"/>
                <a:sym typeface="+mn-ea"/>
              </a:rPr>
              <a:t>деяких</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випадках</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до</a:t>
            </a:r>
            <a:r>
              <a:rPr lang="en-US" altLang="en-US" sz="1600" b="0">
                <a:solidFill>
                  <a:schemeClr val="tx1"/>
                </a:solidFill>
                <a:latin typeface="Arial"/>
                <a:ea typeface="+mj-lt"/>
                <a:cs typeface="Arial"/>
                <a:sym typeface="+mn-ea"/>
              </a:rPr>
              <a:t> 2-х </a:t>
            </a:r>
            <a:r>
              <a:rPr lang="en-US" altLang="en-US" sz="1600" b="0" err="1">
                <a:solidFill>
                  <a:schemeClr val="tx1"/>
                </a:solidFill>
                <a:latin typeface="Arial"/>
                <a:ea typeface="+mj-lt"/>
                <a:cs typeface="Arial"/>
                <a:sym typeface="+mn-ea"/>
              </a:rPr>
              <a:t>років</a:t>
            </a:r>
            <a:r>
              <a:rPr lang="en-US" altLang="en-US" sz="1600" b="0">
                <a:solidFill>
                  <a:schemeClr val="tx1"/>
                </a:solidFill>
                <a:latin typeface="Arial"/>
                <a:ea typeface="+mj-lt"/>
                <a:cs typeface="Arial"/>
                <a:sym typeface="+mn-ea"/>
              </a:rPr>
              <a:t>;</a:t>
            </a:r>
          </a:p>
          <a:p>
            <a:pPr algn="l">
              <a:lnSpc>
                <a:spcPct val="100000"/>
              </a:lnSpc>
              <a:spcBef>
                <a:spcPts val="400"/>
              </a:spcBef>
              <a:spcAft>
                <a:spcPts val="1400"/>
              </a:spcAft>
            </a:pPr>
            <a:r>
              <a:rPr lang="uk-UA" altLang="en-US" sz="1600">
                <a:solidFill>
                  <a:srgbClr val="0E4BC2"/>
                </a:solidFill>
                <a:latin typeface="Arial"/>
                <a:ea typeface="+mj-lt"/>
                <a:cs typeface="Arial"/>
                <a:sym typeface="+mn-ea"/>
              </a:rPr>
              <a:t>Широкі можливості банку в отриманні фінансування від іноземних банків</a:t>
            </a:r>
            <a:r>
              <a:rPr lang="en-US" altLang="en-US" sz="1600">
                <a:solidFill>
                  <a:srgbClr val="0E4BC2"/>
                </a:solidFill>
                <a:latin typeface="Arial"/>
                <a:ea typeface="+mj-lt"/>
                <a:cs typeface="Arial"/>
                <a:sym typeface="+mn-ea"/>
              </a:rPr>
              <a:t> </a:t>
            </a:r>
            <a:r>
              <a:rPr lang="en-US" altLang="en-US" sz="1600" b="0" err="1">
                <a:solidFill>
                  <a:schemeClr val="tx1"/>
                </a:solidFill>
                <a:latin typeface="Arial"/>
                <a:ea typeface="+mj-lt"/>
                <a:cs typeface="Arial"/>
                <a:sym typeface="+mn-ea"/>
              </a:rPr>
              <a:t>завдяки</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найбільшій</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мережі</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банків-кореспондентів</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та</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участі</a:t>
            </a:r>
            <a:r>
              <a:rPr lang="en-US" altLang="en-US" sz="1600" b="0">
                <a:solidFill>
                  <a:schemeClr val="tx1"/>
                </a:solidFill>
                <a:latin typeface="Arial"/>
                <a:ea typeface="+mj-lt"/>
                <a:cs typeface="Arial"/>
                <a:sym typeface="+mn-ea"/>
              </a:rPr>
              <a:t> у </a:t>
            </a:r>
            <a:r>
              <a:rPr lang="en-US" altLang="en-US" sz="1600" b="0" err="1">
                <a:solidFill>
                  <a:schemeClr val="tx1"/>
                </a:solidFill>
                <a:latin typeface="Arial"/>
                <a:ea typeface="+mj-lt"/>
                <a:cs typeface="Arial"/>
                <a:sym typeface="+mn-ea"/>
              </a:rPr>
              <a:t>програмах</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сприяння</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торгівлі</a:t>
            </a:r>
            <a:r>
              <a:rPr lang="en-US" altLang="en-US" sz="1600" b="0">
                <a:solidFill>
                  <a:schemeClr val="tx1"/>
                </a:solidFill>
                <a:latin typeface="Arial"/>
                <a:ea typeface="+mj-lt"/>
                <a:cs typeface="Arial"/>
                <a:sym typeface="+mn-ea"/>
              </a:rPr>
              <a:t> ЄБРР/МФК;</a:t>
            </a:r>
            <a:endParaRPr lang="en-US" altLang="en-US" sz="1600" b="0">
              <a:solidFill>
                <a:schemeClr val="tx1"/>
              </a:solidFill>
              <a:latin typeface="Arial"/>
              <a:ea typeface="+mj-lt"/>
              <a:cs typeface="Arial"/>
            </a:endParaRPr>
          </a:p>
          <a:p>
            <a:pPr algn="l">
              <a:lnSpc>
                <a:spcPct val="100000"/>
              </a:lnSpc>
              <a:spcBef>
                <a:spcPts val="400"/>
              </a:spcBef>
              <a:spcAft>
                <a:spcPts val="1400"/>
              </a:spcAft>
            </a:pPr>
            <a:r>
              <a:rPr lang="uk-UA" altLang="en-US" sz="1600">
                <a:solidFill>
                  <a:srgbClr val="0E4BC2"/>
                </a:solidFill>
                <a:latin typeface="Arial"/>
                <a:ea typeface="+mj-lt"/>
                <a:cs typeface="Arial"/>
                <a:sym typeface="+mn-ea"/>
              </a:rPr>
              <a:t>Спрощення валютного контролю</a:t>
            </a:r>
            <a:r>
              <a:rPr lang="en-US" altLang="en-US" sz="1600" b="0">
                <a:solidFill>
                  <a:srgbClr val="0E4BC2"/>
                </a:solidFill>
                <a:latin typeface="Arial"/>
                <a:ea typeface="+mj-lt"/>
                <a:cs typeface="Arial"/>
                <a:sym typeface="+mn-ea"/>
              </a:rPr>
              <a:t> - </a:t>
            </a:r>
            <a:r>
              <a:rPr lang="en-US" altLang="en-US" sz="1600" b="0">
                <a:solidFill>
                  <a:schemeClr val="tx1"/>
                </a:solidFill>
                <a:latin typeface="Arial"/>
                <a:ea typeface="+mj-lt"/>
                <a:cs typeface="Arial"/>
                <a:sym typeface="+mn-ea"/>
              </a:rPr>
              <a:t>в </a:t>
            </a:r>
            <a:r>
              <a:rPr lang="en-US" altLang="en-US" sz="1600" b="0" err="1">
                <a:solidFill>
                  <a:schemeClr val="tx1"/>
                </a:solidFill>
                <a:latin typeface="Arial"/>
                <a:ea typeface="+mj-lt"/>
                <a:cs typeface="Arial"/>
                <a:sym typeface="+mn-ea"/>
              </a:rPr>
              <a:t>момент</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платежу</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відшкодування</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іноземному</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банку</a:t>
            </a:r>
            <a:r>
              <a:rPr lang="en-US" altLang="en-US" sz="1600" b="0">
                <a:solidFill>
                  <a:schemeClr val="tx1"/>
                </a:solidFill>
                <a:latin typeface="Arial"/>
                <a:ea typeface="+mj-lt"/>
                <a:cs typeface="Arial"/>
                <a:sym typeface="+mn-ea"/>
              </a:rPr>
              <a:t>;</a:t>
            </a:r>
            <a:endParaRPr lang="uk-UA" altLang="en-US" sz="1600" b="0">
              <a:solidFill>
                <a:schemeClr val="tx1"/>
              </a:solidFill>
              <a:latin typeface="Arial"/>
              <a:ea typeface="+mj-lt"/>
              <a:cs typeface="Arial"/>
            </a:endParaRPr>
          </a:p>
        </p:txBody>
      </p:sp>
      <p:sp>
        <p:nvSpPr>
          <p:cNvPr id="18" name="Заголовок 1">
            <a:extLst>
              <a:ext uri="{FF2B5EF4-FFF2-40B4-BE49-F238E27FC236}">
                <a16:creationId xmlns:a16="http://schemas.microsoft.com/office/drawing/2014/main" id="{864ABE7B-B898-A835-E22F-297E3CE53A09}"/>
              </a:ext>
            </a:extLst>
          </p:cNvPr>
          <p:cNvSpPr>
            <a:spLocks noGrp="1"/>
          </p:cNvSpPr>
          <p:nvPr/>
        </p:nvSpPr>
        <p:spPr>
          <a:xfrm>
            <a:off x="6748867" y="2086645"/>
            <a:ext cx="4811395" cy="370205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b="1" kern="1200">
                <a:solidFill>
                  <a:schemeClr val="bg1"/>
                </a:solidFill>
                <a:latin typeface="Arial" panose="020B0604020202020204" pitchFamily="34" charset="0"/>
                <a:ea typeface="+mj-ea"/>
                <a:cs typeface="Arial" panose="020B0604020202020204" pitchFamily="34" charset="0"/>
              </a:defRPr>
            </a:lvl1pPr>
          </a:lstStyle>
          <a:p>
            <a:pPr algn="l">
              <a:lnSpc>
                <a:spcPct val="100000"/>
              </a:lnSpc>
              <a:spcBef>
                <a:spcPts val="400"/>
              </a:spcBef>
              <a:spcAft>
                <a:spcPts val="1400"/>
              </a:spcAft>
            </a:pPr>
            <a:r>
              <a:rPr lang="uk-UA" altLang="en-US" sz="1600">
                <a:solidFill>
                  <a:srgbClr val="0E4BC2"/>
                </a:solidFill>
                <a:latin typeface="Arial"/>
                <a:ea typeface="+mj-lt"/>
                <a:cs typeface="Arial"/>
                <a:sym typeface="+mn-ea"/>
              </a:rPr>
              <a:t>Мінімізація ризиків</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завдяки</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використанню</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акредитивної</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форми</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розрахунків</a:t>
            </a:r>
            <a:r>
              <a:rPr lang="en-US" altLang="en-US" sz="1600" b="0">
                <a:solidFill>
                  <a:schemeClr val="tx1"/>
                </a:solidFill>
                <a:latin typeface="Arial"/>
                <a:ea typeface="+mj-lt"/>
                <a:cs typeface="Arial"/>
                <a:sym typeface="+mn-ea"/>
              </a:rPr>
              <a:t>; </a:t>
            </a:r>
          </a:p>
          <a:p>
            <a:pPr algn="l">
              <a:lnSpc>
                <a:spcPct val="100000"/>
              </a:lnSpc>
              <a:spcBef>
                <a:spcPts val="400"/>
              </a:spcBef>
              <a:spcAft>
                <a:spcPts val="1400"/>
              </a:spcAft>
            </a:pPr>
            <a:r>
              <a:rPr lang="uk-UA" altLang="en-US" sz="1600">
                <a:solidFill>
                  <a:srgbClr val="0E4BC2"/>
                </a:solidFill>
                <a:latin typeface="Arial"/>
                <a:ea typeface="+mj-lt"/>
                <a:cs typeface="Arial"/>
                <a:sym typeface="+mn-ea"/>
              </a:rPr>
              <a:t>Зміцнення Вашого іміджу перед експортером</a:t>
            </a:r>
            <a:r>
              <a:rPr lang="en-US" altLang="en-US" sz="1600" b="0">
                <a:solidFill>
                  <a:schemeClr val="tx1"/>
                </a:solidFill>
                <a:latin typeface="Arial"/>
                <a:ea typeface="+mj-lt"/>
                <a:cs typeface="Arial"/>
                <a:sym typeface="+mn-ea"/>
              </a:rPr>
              <a:t> </a:t>
            </a:r>
            <a:r>
              <a:rPr lang="uk-UA" sz="1600" b="0">
                <a:solidFill>
                  <a:schemeClr val="tx1"/>
                </a:solidFill>
                <a:latin typeface="Arial"/>
                <a:ea typeface="+mj-lt"/>
                <a:cs typeface="Arial"/>
                <a:sym typeface="+mn-ea"/>
              </a:rPr>
              <a:t>як платоспроможного контрагента, який володіє тонкощами організації міжнародних розрахунків</a:t>
            </a:r>
            <a:r>
              <a:rPr lang="uk-UA" sz="2000">
                <a:solidFill>
                  <a:srgbClr val="002060"/>
                </a:solidFill>
                <a:latin typeface="Arial"/>
                <a:ea typeface="+mj-lt"/>
                <a:cs typeface="Arial"/>
                <a:sym typeface="+mn-ea"/>
              </a:rPr>
              <a:t> </a:t>
            </a:r>
            <a:r>
              <a:rPr lang="uk-UA" sz="2000" b="0">
                <a:solidFill>
                  <a:schemeClr val="tx1"/>
                </a:solidFill>
                <a:latin typeface="Arial"/>
                <a:ea typeface="+mj-lt"/>
                <a:cs typeface="Arial"/>
                <a:sym typeface="+mn-ea"/>
              </a:rPr>
              <a:t> </a:t>
            </a:r>
            <a:endParaRPr lang="en-US" altLang="en-US" sz="1600" b="0">
              <a:solidFill>
                <a:schemeClr val="tx1"/>
              </a:solidFill>
              <a:latin typeface="Arial"/>
              <a:ea typeface="+mj-lt"/>
              <a:cs typeface="Arial"/>
              <a:sym typeface="+mn-ea"/>
            </a:endParaRPr>
          </a:p>
          <a:p>
            <a:pPr algn="l">
              <a:lnSpc>
                <a:spcPct val="100000"/>
              </a:lnSpc>
              <a:spcBef>
                <a:spcPts val="400"/>
              </a:spcBef>
              <a:spcAft>
                <a:spcPts val="1400"/>
              </a:spcAft>
            </a:pPr>
            <a:endParaRPr lang="uk-UA" altLang="en-US" sz="1600" b="0">
              <a:solidFill>
                <a:schemeClr val="tx1"/>
              </a:solidFill>
              <a:latin typeface="Arial"/>
              <a:ea typeface="+mj-lt"/>
              <a:cs typeface="Arial"/>
            </a:endParaRPr>
          </a:p>
        </p:txBody>
      </p:sp>
      <p:cxnSp>
        <p:nvCxnSpPr>
          <p:cNvPr id="89" name="Straight Connector 88">
            <a:extLst>
              <a:ext uri="{FF2B5EF4-FFF2-40B4-BE49-F238E27FC236}">
                <a16:creationId xmlns:a16="http://schemas.microsoft.com/office/drawing/2014/main" id="{529BE2EC-0CE0-1788-056F-6121CF3AFBEA}"/>
              </a:ext>
            </a:extLst>
          </p:cNvPr>
          <p:cNvCxnSpPr/>
          <p:nvPr/>
        </p:nvCxnSpPr>
        <p:spPr>
          <a:xfrm>
            <a:off x="431165" y="836930"/>
            <a:ext cx="11443335" cy="0"/>
          </a:xfrm>
          <a:prstGeom prst="line">
            <a:avLst/>
          </a:prstGeom>
          <a:ln>
            <a:solidFill>
              <a:srgbClr val="0E4BC2"/>
            </a:solidFill>
          </a:ln>
        </p:spPr>
        <p:style>
          <a:lnRef idx="2">
            <a:schemeClr val="accent1"/>
          </a:lnRef>
          <a:fillRef idx="0">
            <a:srgbClr val="FFFFFF"/>
          </a:fillRef>
          <a:effectRef idx="0">
            <a:srgbClr val="FFFFFF"/>
          </a:effectRef>
          <a:fontRef idx="minor">
            <a:schemeClr val="tx1"/>
          </a:fontRef>
        </p:style>
      </p:cxnSp>
      <p:sp>
        <p:nvSpPr>
          <p:cNvPr id="90" name="Title 1">
            <a:extLst>
              <a:ext uri="{FF2B5EF4-FFF2-40B4-BE49-F238E27FC236}">
                <a16:creationId xmlns:a16="http://schemas.microsoft.com/office/drawing/2014/main" id="{804D8305-E6DF-FB1B-DAB3-29CCF546DC41}"/>
              </a:ext>
            </a:extLst>
          </p:cNvPr>
          <p:cNvSpPr>
            <a:spLocks noGrp="1"/>
          </p:cNvSpPr>
          <p:nvPr/>
        </p:nvSpPr>
        <p:spPr>
          <a:xfrm>
            <a:off x="429895" y="283210"/>
            <a:ext cx="4945380" cy="61849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altLang="en-US" sz="1600" b="1">
                <a:solidFill>
                  <a:srgbClr val="0040BE"/>
                </a:solidFill>
                <a:latin typeface="Arial" panose="020B0604020202020204" pitchFamily="34" charset="0"/>
                <a:cs typeface="Arial" panose="020B0604020202020204" pitchFamily="34" charset="0"/>
                <a:sym typeface="+mn-ea"/>
              </a:rPr>
              <a:t>Акредитиви, гарантії, фінансування</a:t>
            </a:r>
            <a:br>
              <a:rPr lang="en-US" altLang="en-US" sz="1600" b="1">
                <a:solidFill>
                  <a:srgbClr val="0040BE"/>
                </a:solidFill>
                <a:latin typeface="Arial" panose="020B0604020202020204" pitchFamily="34" charset="0"/>
                <a:cs typeface="Arial" panose="020B0604020202020204" pitchFamily="34" charset="0"/>
                <a:sym typeface="+mn-ea"/>
              </a:rPr>
            </a:br>
            <a:r>
              <a:rPr lang="en-US" altLang="en-US" sz="1600" b="1">
                <a:solidFill>
                  <a:srgbClr val="0040BE"/>
                </a:solidFill>
                <a:latin typeface="Arial" panose="020B0604020202020204" pitchFamily="34" charset="0"/>
                <a:cs typeface="Arial" panose="020B0604020202020204" pitchFamily="34" charset="0"/>
                <a:sym typeface="+mn-ea"/>
              </a:rPr>
              <a:t>EXPORT–IMPORT</a:t>
            </a:r>
          </a:p>
        </p:txBody>
      </p:sp>
      <p:pic>
        <p:nvPicPr>
          <p:cNvPr id="19" name="Picture 18" descr="Ico_D1">
            <a:extLst>
              <a:ext uri="{FF2B5EF4-FFF2-40B4-BE49-F238E27FC236}">
                <a16:creationId xmlns:a16="http://schemas.microsoft.com/office/drawing/2014/main" id="{CEB51A00-AA9D-6ED5-631C-5528CDA343B5}"/>
              </a:ext>
            </a:extLst>
          </p:cNvPr>
          <p:cNvPicPr>
            <a:picLocks noChangeAspect="1"/>
          </p:cNvPicPr>
          <p:nvPr/>
        </p:nvPicPr>
        <p:blipFill>
          <a:blip r:embed="rId4"/>
          <a:stretch>
            <a:fillRect/>
          </a:stretch>
        </p:blipFill>
        <p:spPr>
          <a:xfrm>
            <a:off x="486645" y="2089698"/>
            <a:ext cx="456565" cy="351155"/>
          </a:xfrm>
          <a:prstGeom prst="rect">
            <a:avLst/>
          </a:prstGeom>
        </p:spPr>
      </p:pic>
      <p:pic>
        <p:nvPicPr>
          <p:cNvPr id="20" name="Picture 19" descr="Ico_D2">
            <a:extLst>
              <a:ext uri="{FF2B5EF4-FFF2-40B4-BE49-F238E27FC236}">
                <a16:creationId xmlns:a16="http://schemas.microsoft.com/office/drawing/2014/main" id="{65452121-671E-170E-C5C3-280B471B8AF6}"/>
              </a:ext>
            </a:extLst>
          </p:cNvPr>
          <p:cNvPicPr>
            <a:picLocks noChangeAspect="1"/>
          </p:cNvPicPr>
          <p:nvPr/>
        </p:nvPicPr>
        <p:blipFill>
          <a:blip r:embed="rId5"/>
          <a:stretch>
            <a:fillRect/>
          </a:stretch>
        </p:blipFill>
        <p:spPr>
          <a:xfrm>
            <a:off x="482122" y="3583870"/>
            <a:ext cx="456565" cy="351155"/>
          </a:xfrm>
          <a:prstGeom prst="rect">
            <a:avLst/>
          </a:prstGeom>
        </p:spPr>
      </p:pic>
      <p:pic>
        <p:nvPicPr>
          <p:cNvPr id="21" name="Picture 20" descr="Ico_D3">
            <a:extLst>
              <a:ext uri="{FF2B5EF4-FFF2-40B4-BE49-F238E27FC236}">
                <a16:creationId xmlns:a16="http://schemas.microsoft.com/office/drawing/2014/main" id="{70842156-D346-D968-8527-5AA49F627469}"/>
              </a:ext>
            </a:extLst>
          </p:cNvPr>
          <p:cNvPicPr>
            <a:picLocks noChangeAspect="1"/>
          </p:cNvPicPr>
          <p:nvPr/>
        </p:nvPicPr>
        <p:blipFill>
          <a:blip r:embed="rId6"/>
          <a:stretch>
            <a:fillRect/>
          </a:stretch>
        </p:blipFill>
        <p:spPr>
          <a:xfrm>
            <a:off x="482122" y="5073250"/>
            <a:ext cx="456565" cy="351155"/>
          </a:xfrm>
          <a:prstGeom prst="rect">
            <a:avLst/>
          </a:prstGeom>
        </p:spPr>
      </p:pic>
      <p:pic>
        <p:nvPicPr>
          <p:cNvPr id="22" name="Picture 21" descr="Ico_D4">
            <a:extLst>
              <a:ext uri="{FF2B5EF4-FFF2-40B4-BE49-F238E27FC236}">
                <a16:creationId xmlns:a16="http://schemas.microsoft.com/office/drawing/2014/main" id="{69C2BD70-D48A-775A-DA1D-F794261954B1}"/>
              </a:ext>
            </a:extLst>
          </p:cNvPr>
          <p:cNvPicPr>
            <a:picLocks noChangeAspect="1"/>
          </p:cNvPicPr>
          <p:nvPr/>
        </p:nvPicPr>
        <p:blipFill>
          <a:blip r:embed="rId7"/>
          <a:stretch>
            <a:fillRect/>
          </a:stretch>
        </p:blipFill>
        <p:spPr>
          <a:xfrm>
            <a:off x="6085562" y="2089698"/>
            <a:ext cx="456565" cy="351155"/>
          </a:xfrm>
          <a:prstGeom prst="rect">
            <a:avLst/>
          </a:prstGeom>
        </p:spPr>
      </p:pic>
      <p:pic>
        <p:nvPicPr>
          <p:cNvPr id="23" name="Picture 22" descr="Ico_D5">
            <a:extLst>
              <a:ext uri="{FF2B5EF4-FFF2-40B4-BE49-F238E27FC236}">
                <a16:creationId xmlns:a16="http://schemas.microsoft.com/office/drawing/2014/main" id="{0147F0CB-D01E-79E6-3C52-385E7F639B7C}"/>
              </a:ext>
            </a:extLst>
          </p:cNvPr>
          <p:cNvPicPr>
            <a:picLocks noChangeAspect="1"/>
          </p:cNvPicPr>
          <p:nvPr/>
        </p:nvPicPr>
        <p:blipFill>
          <a:blip r:embed="rId8"/>
          <a:stretch>
            <a:fillRect/>
          </a:stretch>
        </p:blipFill>
        <p:spPr>
          <a:xfrm>
            <a:off x="6096001" y="2828551"/>
            <a:ext cx="456565" cy="351155"/>
          </a:xfrm>
          <a:prstGeom prst="rect">
            <a:avLst/>
          </a:prstGeom>
        </p:spPr>
      </p:pic>
      <p:sp>
        <p:nvSpPr>
          <p:cNvPr id="2" name="Rectangles 28">
            <a:extLst>
              <a:ext uri="{FF2B5EF4-FFF2-40B4-BE49-F238E27FC236}">
                <a16:creationId xmlns:a16="http://schemas.microsoft.com/office/drawing/2014/main" id="{71491EAD-2C24-1FC0-A998-FDCD37E4A4F4}"/>
              </a:ext>
            </a:extLst>
          </p:cNvPr>
          <p:cNvSpPr/>
          <p:nvPr/>
        </p:nvSpPr>
        <p:spPr>
          <a:xfrm>
            <a:off x="0" y="6235273"/>
            <a:ext cx="12181205" cy="622726"/>
          </a:xfrm>
          <a:prstGeom prst="rect">
            <a:avLst/>
          </a:prstGeom>
          <a:solidFill>
            <a:srgbClr val="E3F3FB"/>
          </a:solidFill>
          <a:ln w="12700" cap="flat">
            <a:no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pic>
        <p:nvPicPr>
          <p:cNvPr id="17" name="Picture 16" descr="Ico_EXIM_2">
            <a:extLst>
              <a:ext uri="{FF2B5EF4-FFF2-40B4-BE49-F238E27FC236}">
                <a16:creationId xmlns:a16="http://schemas.microsoft.com/office/drawing/2014/main" id="{97EFF728-367A-B781-3BE2-590A1C90CF99}"/>
              </a:ext>
            </a:extLst>
          </p:cNvPr>
          <p:cNvPicPr>
            <a:picLocks noChangeAspect="1"/>
          </p:cNvPicPr>
          <p:nvPr/>
        </p:nvPicPr>
        <p:blipFill>
          <a:blip r:embed="rId9"/>
          <a:stretch>
            <a:fillRect/>
          </a:stretch>
        </p:blipFill>
        <p:spPr>
          <a:xfrm>
            <a:off x="8507784" y="3935783"/>
            <a:ext cx="2400299" cy="2400299"/>
          </a:xfrm>
          <a:prstGeom prst="rect">
            <a:avLst/>
          </a:prstGeom>
        </p:spPr>
      </p:pic>
    </p:spTree>
    <p:extLst>
      <p:ext uri="{BB962C8B-B14F-4D97-AF65-F5344CB8AC3E}">
        <p14:creationId xmlns:p14="http://schemas.microsoft.com/office/powerpoint/2010/main" val="235759454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46417-6A35-530D-99E6-03C2AFA3BBAC}"/>
            </a:ext>
          </a:extLst>
        </p:cNvPr>
        <p:cNvGrpSpPr/>
        <p:nvPr/>
      </p:nvGrpSpPr>
      <p:grpSpPr>
        <a:xfrm>
          <a:off x="0" y="0"/>
          <a:ext cx="0" cy="0"/>
          <a:chOff x="0" y="0"/>
          <a:chExt cx="0" cy="0"/>
        </a:xfrm>
      </p:grpSpPr>
      <p:pic>
        <p:nvPicPr>
          <p:cNvPr id="7" name="Picture 27" descr="Logo_Exim">
            <a:extLst>
              <a:ext uri="{FF2B5EF4-FFF2-40B4-BE49-F238E27FC236}">
                <a16:creationId xmlns:a16="http://schemas.microsoft.com/office/drawing/2014/main" id="{E4E9A1E7-8A5A-5645-9348-A243E4A588B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292205" y="287948"/>
            <a:ext cx="574040" cy="390525"/>
          </a:xfrm>
          <a:prstGeom prst="rect">
            <a:avLst/>
          </a:prstGeom>
        </p:spPr>
      </p:pic>
      <p:sp>
        <p:nvSpPr>
          <p:cNvPr id="11" name="Заголовок 1">
            <a:extLst>
              <a:ext uri="{FF2B5EF4-FFF2-40B4-BE49-F238E27FC236}">
                <a16:creationId xmlns:a16="http://schemas.microsoft.com/office/drawing/2014/main" id="{1FC17A82-632B-5A17-9F96-72387831F727}"/>
              </a:ext>
            </a:extLst>
          </p:cNvPr>
          <p:cNvSpPr>
            <a:spLocks noGrp="1"/>
          </p:cNvSpPr>
          <p:nvPr/>
        </p:nvSpPr>
        <p:spPr>
          <a:xfrm>
            <a:off x="425607" y="1199141"/>
            <a:ext cx="11125800" cy="522962"/>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b="1" kern="1200">
                <a:solidFill>
                  <a:schemeClr val="bg1"/>
                </a:solidFill>
                <a:latin typeface="Arial" panose="020B0604020202020204" pitchFamily="34" charset="0"/>
                <a:ea typeface="+mj-ea"/>
                <a:cs typeface="Arial" panose="020B0604020202020204" pitchFamily="34" charset="0"/>
              </a:defRPr>
            </a:lvl1pPr>
          </a:lstStyle>
          <a:p>
            <a:pPr algn="l">
              <a:lnSpc>
                <a:spcPct val="100000"/>
              </a:lnSpc>
              <a:spcBef>
                <a:spcPts val="600"/>
              </a:spcBef>
            </a:pPr>
            <a:r>
              <a:rPr lang="uk-UA" sz="2400">
                <a:solidFill>
                  <a:schemeClr val="tx1"/>
                </a:solidFill>
                <a:latin typeface="Arial"/>
                <a:ea typeface="+mj-lt"/>
                <a:cs typeface="Arial"/>
                <a:sym typeface="+mn-ea"/>
              </a:rPr>
              <a:t>Якщо Ви експортер і Ваш покупець наполягає на відстрочці платежу - постекспортне фінансування вирішує цю проблему</a:t>
            </a:r>
            <a:r>
              <a:rPr lang="uk-UA" sz="2400" noProof="0">
                <a:solidFill>
                  <a:schemeClr val="tx1"/>
                </a:solidFill>
                <a:latin typeface="Arial"/>
                <a:ea typeface="+mj-lt"/>
                <a:cs typeface="Arial"/>
                <a:sym typeface="+mn-ea"/>
              </a:rPr>
              <a:t>:</a:t>
            </a:r>
            <a:endParaRPr lang="uk-UA" sz="2400" b="0" noProof="0">
              <a:solidFill>
                <a:schemeClr val="tx1"/>
              </a:solidFill>
              <a:latin typeface="Arial"/>
              <a:ea typeface="+mj-lt"/>
              <a:cs typeface="Arial"/>
              <a:sym typeface="+mn-ea"/>
            </a:endParaRPr>
          </a:p>
        </p:txBody>
      </p:sp>
      <p:sp>
        <p:nvSpPr>
          <p:cNvPr id="13" name="Заголовок 1">
            <a:extLst>
              <a:ext uri="{FF2B5EF4-FFF2-40B4-BE49-F238E27FC236}">
                <a16:creationId xmlns:a16="http://schemas.microsoft.com/office/drawing/2014/main" id="{9D48FBCB-294B-548C-106A-229D698928F8}"/>
              </a:ext>
            </a:extLst>
          </p:cNvPr>
          <p:cNvSpPr>
            <a:spLocks noGrp="1"/>
          </p:cNvSpPr>
          <p:nvPr/>
        </p:nvSpPr>
        <p:spPr>
          <a:xfrm>
            <a:off x="1142687" y="2086645"/>
            <a:ext cx="4705985" cy="352488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b="1" kern="1200">
                <a:solidFill>
                  <a:schemeClr val="bg1"/>
                </a:solidFill>
                <a:latin typeface="Arial" panose="020B0604020202020204" pitchFamily="34" charset="0"/>
                <a:ea typeface="+mj-ea"/>
                <a:cs typeface="Arial" panose="020B0604020202020204" pitchFamily="34" charset="0"/>
              </a:defRPr>
            </a:lvl1pPr>
          </a:lstStyle>
          <a:p>
            <a:pPr algn="l">
              <a:lnSpc>
                <a:spcPct val="100000"/>
              </a:lnSpc>
              <a:spcBef>
                <a:spcPts val="400"/>
              </a:spcBef>
              <a:spcAft>
                <a:spcPts val="1400"/>
              </a:spcAft>
            </a:pPr>
            <a:r>
              <a:rPr lang="uk-UA" altLang="en-US" sz="1600">
                <a:solidFill>
                  <a:srgbClr val="0E4BC2"/>
                </a:solidFill>
                <a:latin typeface="Arial"/>
                <a:ea typeface="+mj-lt"/>
                <a:cs typeface="Arial"/>
                <a:sym typeface="+mn-ea"/>
              </a:rPr>
              <a:t>Отриманя виручки раніше, ніж передбачають умови акредитива</a:t>
            </a:r>
            <a:r>
              <a:rPr lang="en-US" altLang="en-US" sz="1600" b="0">
                <a:solidFill>
                  <a:schemeClr val="tx1"/>
                </a:solidFill>
                <a:latin typeface="Arial"/>
                <a:ea typeface="+mj-lt"/>
                <a:cs typeface="Arial"/>
                <a:sym typeface="+mn-ea"/>
              </a:rPr>
              <a:t> - </a:t>
            </a:r>
            <a:r>
              <a:rPr lang="en-US" altLang="en-US" sz="1600" b="0" err="1">
                <a:solidFill>
                  <a:schemeClr val="tx1"/>
                </a:solidFill>
                <a:latin typeface="Arial"/>
                <a:ea typeface="+mj-lt"/>
                <a:cs typeface="Arial"/>
                <a:sym typeface="+mn-ea"/>
              </a:rPr>
              <a:t>максимальна</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відстрочка</a:t>
            </a:r>
            <a:r>
              <a:rPr lang="en-US" altLang="en-US" sz="1600" b="0">
                <a:solidFill>
                  <a:schemeClr val="tx1"/>
                </a:solidFill>
                <a:latin typeface="Arial"/>
                <a:ea typeface="+mj-lt"/>
                <a:cs typeface="Arial"/>
                <a:sym typeface="+mn-ea"/>
              </a:rPr>
              <a:t> 180 </a:t>
            </a:r>
            <a:r>
              <a:rPr lang="en-US" altLang="en-US" sz="1600" b="0" err="1">
                <a:solidFill>
                  <a:schemeClr val="tx1"/>
                </a:solidFill>
                <a:latin typeface="Arial"/>
                <a:ea typeface="+mj-lt"/>
                <a:cs typeface="Arial"/>
                <a:sym typeface="+mn-ea"/>
              </a:rPr>
              <a:t>днів</a:t>
            </a:r>
            <a:r>
              <a:rPr lang="en-US" altLang="en-US" sz="1600" b="0">
                <a:solidFill>
                  <a:schemeClr val="tx1"/>
                </a:solidFill>
                <a:latin typeface="Arial"/>
                <a:ea typeface="+mj-lt"/>
                <a:cs typeface="Arial"/>
                <a:sym typeface="+mn-ea"/>
              </a:rPr>
              <a:t>;</a:t>
            </a:r>
            <a:endParaRPr lang="en-US" altLang="en-US" sz="1600" b="0">
              <a:solidFill>
                <a:schemeClr val="tx1"/>
              </a:solidFill>
              <a:latin typeface="Arial"/>
              <a:ea typeface="+mj-lt"/>
              <a:cs typeface="Arial"/>
            </a:endParaRPr>
          </a:p>
          <a:p>
            <a:pPr algn="l">
              <a:lnSpc>
                <a:spcPct val="100000"/>
              </a:lnSpc>
              <a:spcBef>
                <a:spcPts val="400"/>
              </a:spcBef>
              <a:spcAft>
                <a:spcPts val="1400"/>
              </a:spcAft>
            </a:pPr>
            <a:r>
              <a:rPr lang="uk-UA" altLang="en-US" sz="1600">
                <a:solidFill>
                  <a:srgbClr val="0E4BC2"/>
                </a:solidFill>
                <a:latin typeface="Arial"/>
                <a:ea typeface="+mj-lt"/>
                <a:cs typeface="Arial"/>
                <a:sym typeface="+mn-ea"/>
              </a:rPr>
              <a:t>Отримання виручки у повній суму документів </a:t>
            </a:r>
            <a:r>
              <a:rPr lang="uk-UA" altLang="en-US" sz="1600">
                <a:solidFill>
                  <a:schemeClr val="tx1"/>
                </a:solidFill>
                <a:latin typeface="Arial"/>
                <a:ea typeface="+mj-lt"/>
                <a:cs typeface="Arial"/>
                <a:sym typeface="+mn-ea"/>
              </a:rPr>
              <a:t>- </a:t>
            </a:r>
            <a:r>
              <a:rPr lang="uk-UA" altLang="en-US" sz="1600" b="0">
                <a:solidFill>
                  <a:schemeClr val="tx1"/>
                </a:solidFill>
                <a:latin typeface="Arial"/>
                <a:ea typeface="+mj-lt"/>
                <a:cs typeface="Arial"/>
                <a:sym typeface="+mn-ea"/>
              </a:rPr>
              <a:t>завершенням  валютного нагляду </a:t>
            </a:r>
            <a:endParaRPr lang="en-US" altLang="en-US" sz="1600" b="0">
              <a:solidFill>
                <a:schemeClr val="tx1"/>
              </a:solidFill>
              <a:latin typeface="Arial"/>
              <a:ea typeface="+mj-lt"/>
              <a:cs typeface="Arial"/>
            </a:endParaRPr>
          </a:p>
          <a:p>
            <a:pPr algn="l">
              <a:lnSpc>
                <a:spcPct val="100000"/>
              </a:lnSpc>
              <a:spcBef>
                <a:spcPts val="400"/>
              </a:spcBef>
              <a:spcAft>
                <a:spcPts val="1400"/>
              </a:spcAft>
            </a:pPr>
            <a:r>
              <a:rPr lang="uk-UA" altLang="en-US" sz="1600">
                <a:solidFill>
                  <a:srgbClr val="0E4BC2"/>
                </a:solidFill>
                <a:latin typeface="Arial"/>
                <a:ea typeface="+mj-lt"/>
                <a:cs typeface="Arial"/>
                <a:sym typeface="+mn-ea"/>
              </a:rPr>
              <a:t>Простота оформлення</a:t>
            </a:r>
            <a:r>
              <a:rPr lang="en-US" altLang="en-US" sz="1600">
                <a:solidFill>
                  <a:srgbClr val="0E4BC2"/>
                </a:solidFill>
                <a:latin typeface="Arial"/>
                <a:ea typeface="+mj-lt"/>
                <a:cs typeface="Arial"/>
                <a:sym typeface="+mn-ea"/>
              </a:rPr>
              <a:t> </a:t>
            </a:r>
            <a:r>
              <a:rPr lang="en-US" altLang="en-US" sz="160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не</a:t>
            </a:r>
            <a:r>
              <a:rPr lang="en-US" altLang="en-US" sz="1600" b="0">
                <a:solidFill>
                  <a:schemeClr val="tx1"/>
                </a:solidFill>
                <a:latin typeface="Arial"/>
                <a:ea typeface="+mj-lt"/>
                <a:cs typeface="Arial"/>
                <a:sym typeface="+mn-ea"/>
              </a:rPr>
              <a:t> є </a:t>
            </a:r>
            <a:r>
              <a:rPr lang="en-US" altLang="en-US" sz="1600" b="0" err="1">
                <a:solidFill>
                  <a:schemeClr val="tx1"/>
                </a:solidFill>
                <a:latin typeface="Arial"/>
                <a:ea typeface="+mj-lt"/>
                <a:cs typeface="Arial"/>
                <a:sym typeface="+mn-ea"/>
              </a:rPr>
              <a:t>активною</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операцією</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відсутність</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необхідності</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проведення</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фінаналізу</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укладання</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договорів</a:t>
            </a:r>
            <a:r>
              <a:rPr lang="en-US" altLang="en-US" sz="1600" b="0">
                <a:solidFill>
                  <a:schemeClr val="tx1"/>
                </a:solidFill>
                <a:latin typeface="Arial"/>
                <a:ea typeface="+mj-lt"/>
                <a:cs typeface="Arial"/>
                <a:sym typeface="+mn-ea"/>
              </a:rPr>
              <a:t> - </a:t>
            </a:r>
            <a:r>
              <a:rPr lang="en-US" altLang="en-US" sz="1600" b="0" err="1">
                <a:solidFill>
                  <a:schemeClr val="tx1"/>
                </a:solidFill>
                <a:latin typeface="Arial"/>
                <a:ea typeface="+mj-lt"/>
                <a:cs typeface="Arial"/>
                <a:sym typeface="+mn-ea"/>
              </a:rPr>
              <a:t>достатньо</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лише</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документарного</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акредитива</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та</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встановленого</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ліміту</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на</a:t>
            </a:r>
            <a:r>
              <a:rPr lang="en-US" altLang="en-US" sz="1600" b="0">
                <a:solidFill>
                  <a:schemeClr val="tx1"/>
                </a:solidFill>
                <a:latin typeface="Arial"/>
                <a:ea typeface="+mj-lt"/>
                <a:cs typeface="Arial"/>
                <a:sym typeface="+mn-ea"/>
              </a:rPr>
              <a:t> </a:t>
            </a:r>
            <a:r>
              <a:rPr lang="en-US" altLang="en-US" sz="1600" b="0" err="1">
                <a:solidFill>
                  <a:schemeClr val="tx1"/>
                </a:solidFill>
                <a:latin typeface="Arial"/>
                <a:ea typeface="+mj-lt"/>
                <a:cs typeface="Arial"/>
                <a:sym typeface="+mn-ea"/>
              </a:rPr>
              <a:t>банк-емітент</a:t>
            </a:r>
            <a:r>
              <a:rPr lang="en-US" altLang="en-US" sz="1600" b="0">
                <a:solidFill>
                  <a:schemeClr val="tx1"/>
                </a:solidFill>
                <a:latin typeface="Arial"/>
                <a:ea typeface="+mj-lt"/>
                <a:cs typeface="Arial"/>
                <a:sym typeface="+mn-ea"/>
              </a:rPr>
              <a:t>;</a:t>
            </a:r>
            <a:endParaRPr lang="uk-UA" altLang="en-US" sz="1600" b="0">
              <a:solidFill>
                <a:schemeClr val="tx1"/>
              </a:solidFill>
              <a:latin typeface="Arial"/>
              <a:ea typeface="+mj-lt"/>
              <a:cs typeface="Arial"/>
            </a:endParaRPr>
          </a:p>
        </p:txBody>
      </p:sp>
      <p:sp>
        <p:nvSpPr>
          <p:cNvPr id="18" name="Заголовок 1">
            <a:extLst>
              <a:ext uri="{FF2B5EF4-FFF2-40B4-BE49-F238E27FC236}">
                <a16:creationId xmlns:a16="http://schemas.microsoft.com/office/drawing/2014/main" id="{B563FBC1-514F-DAAE-B6AE-04F23824EC16}"/>
              </a:ext>
            </a:extLst>
          </p:cNvPr>
          <p:cNvSpPr>
            <a:spLocks noGrp="1"/>
          </p:cNvSpPr>
          <p:nvPr/>
        </p:nvSpPr>
        <p:spPr>
          <a:xfrm>
            <a:off x="6748867" y="2086645"/>
            <a:ext cx="4811395" cy="370205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b="1" kern="1200">
                <a:solidFill>
                  <a:schemeClr val="bg1"/>
                </a:solidFill>
                <a:latin typeface="Arial" panose="020B0604020202020204" pitchFamily="34" charset="0"/>
                <a:ea typeface="+mj-ea"/>
                <a:cs typeface="Arial" panose="020B0604020202020204" pitchFamily="34" charset="0"/>
              </a:defRPr>
            </a:lvl1pPr>
          </a:lstStyle>
          <a:p>
            <a:pPr algn="l">
              <a:lnSpc>
                <a:spcPct val="100000"/>
              </a:lnSpc>
              <a:spcBef>
                <a:spcPts val="400"/>
              </a:spcBef>
              <a:spcAft>
                <a:spcPts val="1400"/>
              </a:spcAft>
            </a:pPr>
            <a:r>
              <a:rPr lang="en-US" sz="1600" err="1">
                <a:solidFill>
                  <a:srgbClr val="0E4BC2"/>
                </a:solidFill>
                <a:latin typeface="Arial"/>
                <a:ea typeface="+mj-lt"/>
                <a:cs typeface="Arial"/>
                <a:sym typeface="+mn-ea"/>
              </a:rPr>
              <a:t>Збільшення</a:t>
            </a:r>
            <a:r>
              <a:rPr lang="en-US" sz="1600">
                <a:solidFill>
                  <a:srgbClr val="0E4BC2"/>
                </a:solidFill>
                <a:latin typeface="Arial"/>
                <a:ea typeface="+mj-lt"/>
                <a:cs typeface="Arial"/>
                <a:sym typeface="+mn-ea"/>
              </a:rPr>
              <a:t> </a:t>
            </a:r>
            <a:r>
              <a:rPr lang="en-US" sz="1600" err="1">
                <a:solidFill>
                  <a:srgbClr val="0E4BC2"/>
                </a:solidFill>
                <a:latin typeface="Arial"/>
                <a:ea typeface="+mj-lt"/>
                <a:cs typeface="Arial"/>
                <a:sym typeface="+mn-ea"/>
              </a:rPr>
              <a:t>ліквідності</a:t>
            </a:r>
            <a:r>
              <a:rPr lang="en-US" sz="1600">
                <a:solidFill>
                  <a:srgbClr val="0E4BC2"/>
                </a:solidFill>
                <a:latin typeface="Arial"/>
                <a:ea typeface="+mj-lt"/>
                <a:cs typeface="Arial"/>
                <a:sym typeface="+mn-ea"/>
              </a:rPr>
              <a:t> </a:t>
            </a:r>
            <a:r>
              <a:rPr lang="en-US" sz="1600" err="1">
                <a:solidFill>
                  <a:srgbClr val="0E4BC2"/>
                </a:solidFill>
                <a:latin typeface="Arial"/>
                <a:ea typeface="+mj-lt"/>
                <a:cs typeface="Arial"/>
                <a:sym typeface="+mn-ea"/>
              </a:rPr>
              <a:t>Вашого</a:t>
            </a:r>
            <a:r>
              <a:rPr lang="en-US" sz="1600">
                <a:solidFill>
                  <a:srgbClr val="0E4BC2"/>
                </a:solidFill>
                <a:latin typeface="Arial"/>
                <a:ea typeface="+mj-lt"/>
                <a:cs typeface="Arial"/>
                <a:sym typeface="+mn-ea"/>
              </a:rPr>
              <a:t> </a:t>
            </a:r>
            <a:r>
              <a:rPr lang="en-US" sz="1600" err="1">
                <a:solidFill>
                  <a:srgbClr val="0E4BC2"/>
                </a:solidFill>
                <a:latin typeface="Arial"/>
                <a:ea typeface="+mj-lt"/>
                <a:cs typeface="Arial"/>
                <a:sym typeface="+mn-ea"/>
              </a:rPr>
              <a:t>балансу</a:t>
            </a:r>
            <a:r>
              <a:rPr lang="en-US" sz="1600">
                <a:solidFill>
                  <a:srgbClr val="0E4BC2"/>
                </a:solidFill>
                <a:latin typeface="Arial"/>
                <a:ea typeface="+mj-lt"/>
                <a:cs typeface="Arial"/>
                <a:sym typeface="+mn-ea"/>
              </a:rPr>
              <a:t> </a:t>
            </a:r>
            <a:r>
              <a:rPr lang="en-US" sz="1600" err="1">
                <a:solidFill>
                  <a:srgbClr val="0E4BC2"/>
                </a:solidFill>
                <a:latin typeface="Arial"/>
                <a:ea typeface="+mj-lt"/>
                <a:cs typeface="Arial"/>
                <a:sym typeface="+mn-ea"/>
              </a:rPr>
              <a:t>та</a:t>
            </a:r>
            <a:r>
              <a:rPr lang="en-US" sz="1600">
                <a:solidFill>
                  <a:srgbClr val="0E4BC2"/>
                </a:solidFill>
                <a:latin typeface="Arial"/>
                <a:ea typeface="+mj-lt"/>
                <a:cs typeface="Arial"/>
                <a:sym typeface="+mn-ea"/>
              </a:rPr>
              <a:t> </a:t>
            </a:r>
            <a:r>
              <a:rPr lang="en-US" sz="1600" err="1">
                <a:solidFill>
                  <a:srgbClr val="0E4BC2"/>
                </a:solidFill>
                <a:latin typeface="Arial"/>
                <a:ea typeface="+mj-lt"/>
                <a:cs typeface="Arial"/>
                <a:sym typeface="+mn-ea"/>
              </a:rPr>
              <a:t>прискорення</a:t>
            </a:r>
            <a:r>
              <a:rPr lang="en-US" sz="1600">
                <a:solidFill>
                  <a:srgbClr val="0E4BC2"/>
                </a:solidFill>
                <a:latin typeface="Arial"/>
                <a:ea typeface="+mj-lt"/>
                <a:cs typeface="Arial"/>
                <a:sym typeface="+mn-ea"/>
              </a:rPr>
              <a:t> </a:t>
            </a:r>
            <a:r>
              <a:rPr lang="en-US" sz="1600" err="1">
                <a:solidFill>
                  <a:srgbClr val="0E4BC2"/>
                </a:solidFill>
                <a:latin typeface="Arial"/>
                <a:ea typeface="+mj-lt"/>
                <a:cs typeface="Arial"/>
                <a:sym typeface="+mn-ea"/>
              </a:rPr>
              <a:t>обігу</a:t>
            </a:r>
            <a:r>
              <a:rPr lang="en-US" sz="1600">
                <a:solidFill>
                  <a:srgbClr val="0E4BC2"/>
                </a:solidFill>
                <a:latin typeface="Arial"/>
                <a:ea typeface="+mj-lt"/>
                <a:cs typeface="Arial"/>
                <a:sym typeface="+mn-ea"/>
              </a:rPr>
              <a:t> </a:t>
            </a:r>
            <a:r>
              <a:rPr lang="en-US" sz="1600" err="1">
                <a:solidFill>
                  <a:srgbClr val="0E4BC2"/>
                </a:solidFill>
                <a:latin typeface="Arial"/>
                <a:ea typeface="+mj-lt"/>
                <a:cs typeface="Arial"/>
                <a:sym typeface="+mn-ea"/>
              </a:rPr>
              <a:t>капіталу</a:t>
            </a:r>
            <a:r>
              <a:rPr lang="en-US" sz="1600">
                <a:solidFill>
                  <a:srgbClr val="0E4BC2"/>
                </a:solidFill>
                <a:latin typeface="Arial"/>
                <a:ea typeface="+mj-lt"/>
                <a:cs typeface="Arial"/>
                <a:sym typeface="+mn-ea"/>
              </a:rPr>
              <a:t> </a:t>
            </a:r>
            <a:r>
              <a:rPr lang="en-US" sz="1600">
                <a:solidFill>
                  <a:schemeClr val="tx1"/>
                </a:solidFill>
                <a:latin typeface="Arial"/>
                <a:ea typeface="+mj-lt"/>
                <a:cs typeface="Arial"/>
                <a:sym typeface="+mn-ea"/>
              </a:rPr>
              <a:t>- </a:t>
            </a:r>
            <a:r>
              <a:rPr lang="en-US" sz="1600" b="0" err="1">
                <a:solidFill>
                  <a:schemeClr val="tx1"/>
                </a:solidFill>
                <a:latin typeface="Arial"/>
                <a:ea typeface="+mj-lt"/>
                <a:cs typeface="Arial"/>
                <a:sym typeface="+mn-ea"/>
              </a:rPr>
              <a:t>можливість</a:t>
            </a:r>
            <a:r>
              <a:rPr lang="en-US" sz="1600" b="0">
                <a:solidFill>
                  <a:schemeClr val="tx1"/>
                </a:solidFill>
                <a:latin typeface="Arial"/>
                <a:ea typeface="+mj-lt"/>
                <a:cs typeface="Arial"/>
                <a:sym typeface="+mn-ea"/>
              </a:rPr>
              <a:t> </a:t>
            </a:r>
            <a:r>
              <a:rPr lang="en-US" sz="1600" b="0" err="1">
                <a:solidFill>
                  <a:schemeClr val="tx1"/>
                </a:solidFill>
                <a:latin typeface="Arial"/>
                <a:ea typeface="+mj-lt"/>
                <a:cs typeface="Arial"/>
                <a:sym typeface="+mn-ea"/>
              </a:rPr>
              <a:t>ефективно</a:t>
            </a:r>
            <a:r>
              <a:rPr lang="en-US" sz="1600" b="0">
                <a:solidFill>
                  <a:schemeClr val="tx1"/>
                </a:solidFill>
                <a:latin typeface="Arial"/>
                <a:ea typeface="+mj-lt"/>
                <a:cs typeface="Arial"/>
                <a:sym typeface="+mn-ea"/>
              </a:rPr>
              <a:t> </a:t>
            </a:r>
            <a:r>
              <a:rPr lang="en-US" sz="1600" b="0" err="1">
                <a:solidFill>
                  <a:schemeClr val="tx1"/>
                </a:solidFill>
                <a:latin typeface="Arial"/>
                <a:ea typeface="+mj-lt"/>
                <a:cs typeface="Arial"/>
                <a:sym typeface="+mn-ea"/>
              </a:rPr>
              <a:t>управляти</a:t>
            </a:r>
            <a:r>
              <a:rPr lang="en-US" sz="1600" b="0">
                <a:solidFill>
                  <a:schemeClr val="tx1"/>
                </a:solidFill>
                <a:latin typeface="Arial"/>
                <a:ea typeface="+mj-lt"/>
                <a:cs typeface="Arial"/>
                <a:sym typeface="+mn-ea"/>
              </a:rPr>
              <a:t> </a:t>
            </a:r>
            <a:r>
              <a:rPr lang="en-US" sz="1600" b="0" err="1">
                <a:solidFill>
                  <a:schemeClr val="tx1"/>
                </a:solidFill>
                <a:latin typeface="Arial"/>
                <a:ea typeface="+mj-lt"/>
                <a:cs typeface="Arial"/>
                <a:sym typeface="+mn-ea"/>
              </a:rPr>
              <a:t>своєю</a:t>
            </a:r>
            <a:r>
              <a:rPr lang="en-US" sz="1600" b="0">
                <a:solidFill>
                  <a:schemeClr val="tx1"/>
                </a:solidFill>
                <a:latin typeface="Arial"/>
                <a:ea typeface="+mj-lt"/>
                <a:cs typeface="Arial"/>
                <a:sym typeface="+mn-ea"/>
              </a:rPr>
              <a:t> </a:t>
            </a:r>
            <a:r>
              <a:rPr lang="en-US" sz="1600" b="0" err="1">
                <a:solidFill>
                  <a:schemeClr val="tx1"/>
                </a:solidFill>
                <a:latin typeface="Arial"/>
                <a:ea typeface="+mj-lt"/>
                <a:cs typeface="Arial"/>
                <a:sym typeface="+mn-ea"/>
              </a:rPr>
              <a:t>ліквідністю</a:t>
            </a:r>
            <a:r>
              <a:rPr lang="en-US" sz="1600" b="0">
                <a:solidFill>
                  <a:schemeClr val="tx1"/>
                </a:solidFill>
                <a:latin typeface="Arial"/>
                <a:ea typeface="+mj-lt"/>
                <a:cs typeface="Arial"/>
                <a:sym typeface="+mn-ea"/>
              </a:rPr>
              <a:t> </a:t>
            </a:r>
            <a:r>
              <a:rPr lang="en-US" sz="1600" b="0" err="1">
                <a:solidFill>
                  <a:schemeClr val="tx1"/>
                </a:solidFill>
                <a:latin typeface="Arial"/>
                <a:ea typeface="+mj-lt"/>
                <a:cs typeface="Arial"/>
                <a:sym typeface="+mn-ea"/>
              </a:rPr>
              <a:t>та</a:t>
            </a:r>
            <a:r>
              <a:rPr lang="en-US" sz="1600" b="0">
                <a:solidFill>
                  <a:schemeClr val="tx1"/>
                </a:solidFill>
                <a:latin typeface="Arial"/>
                <a:ea typeface="+mj-lt"/>
                <a:cs typeface="Arial"/>
                <a:sym typeface="+mn-ea"/>
              </a:rPr>
              <a:t> </a:t>
            </a:r>
            <a:r>
              <a:rPr lang="en-US" sz="1600" b="0" err="1">
                <a:solidFill>
                  <a:schemeClr val="tx1"/>
                </a:solidFill>
                <a:latin typeface="Arial"/>
                <a:ea typeface="+mj-lt"/>
                <a:cs typeface="Arial"/>
                <a:sym typeface="+mn-ea"/>
              </a:rPr>
              <a:t>збільшувати</a:t>
            </a:r>
            <a:r>
              <a:rPr lang="en-US" sz="1600" b="0">
                <a:solidFill>
                  <a:schemeClr val="tx1"/>
                </a:solidFill>
                <a:latin typeface="Arial"/>
                <a:ea typeface="+mj-lt"/>
                <a:cs typeface="Arial"/>
                <a:sym typeface="+mn-ea"/>
              </a:rPr>
              <a:t> </a:t>
            </a:r>
            <a:r>
              <a:rPr lang="en-US" sz="1600" b="0" err="1">
                <a:solidFill>
                  <a:schemeClr val="tx1"/>
                </a:solidFill>
                <a:latin typeface="Arial"/>
                <a:ea typeface="+mj-lt"/>
                <a:cs typeface="Arial"/>
                <a:sym typeface="+mn-ea"/>
              </a:rPr>
              <a:t>обсяги</a:t>
            </a:r>
            <a:r>
              <a:rPr lang="en-US" sz="1600" b="0">
                <a:solidFill>
                  <a:schemeClr val="tx1"/>
                </a:solidFill>
                <a:latin typeface="Arial"/>
                <a:ea typeface="+mj-lt"/>
                <a:cs typeface="Arial"/>
                <a:sym typeface="+mn-ea"/>
              </a:rPr>
              <a:t> </a:t>
            </a:r>
            <a:r>
              <a:rPr lang="en-US" sz="1600" b="0" err="1">
                <a:solidFill>
                  <a:schemeClr val="tx1"/>
                </a:solidFill>
                <a:latin typeface="Arial"/>
                <a:ea typeface="+mj-lt"/>
                <a:cs typeface="Arial"/>
                <a:sym typeface="+mn-ea"/>
              </a:rPr>
              <a:t>торгівлі</a:t>
            </a:r>
            <a:r>
              <a:rPr lang="en-US" altLang="en-US" sz="1600" b="0">
                <a:solidFill>
                  <a:schemeClr val="tx1"/>
                </a:solidFill>
                <a:latin typeface="Arial"/>
                <a:ea typeface="+mj-lt"/>
                <a:cs typeface="Arial"/>
                <a:sym typeface="+mn-ea"/>
              </a:rPr>
              <a:t>; </a:t>
            </a:r>
            <a:endParaRPr lang="en-US">
              <a:solidFill>
                <a:schemeClr val="tx1"/>
              </a:solidFill>
            </a:endParaRPr>
          </a:p>
          <a:p>
            <a:pPr algn="l"/>
            <a:r>
              <a:rPr lang="en-US" sz="1600" err="1">
                <a:solidFill>
                  <a:srgbClr val="0E4BC2"/>
                </a:solidFill>
                <a:latin typeface="Arial"/>
                <a:ea typeface="+mj-lt"/>
                <a:cs typeface="Arial"/>
                <a:sym typeface="+mn-ea"/>
              </a:rPr>
              <a:t>Можливість</a:t>
            </a:r>
            <a:r>
              <a:rPr lang="en-US" sz="1600">
                <a:solidFill>
                  <a:srgbClr val="0E4BC2"/>
                </a:solidFill>
                <a:latin typeface="Arial"/>
                <a:ea typeface="+mj-lt"/>
                <a:cs typeface="Arial"/>
                <a:sym typeface="+mn-ea"/>
              </a:rPr>
              <a:t> </a:t>
            </a:r>
            <a:r>
              <a:rPr lang="en-US" sz="1600" err="1">
                <a:solidFill>
                  <a:srgbClr val="0E4BC2"/>
                </a:solidFill>
                <a:latin typeface="Arial"/>
                <a:ea typeface="+mj-lt"/>
                <a:cs typeface="Arial"/>
                <a:sym typeface="+mn-ea"/>
              </a:rPr>
              <a:t>укладання</a:t>
            </a:r>
            <a:r>
              <a:rPr lang="en-US" sz="1600">
                <a:solidFill>
                  <a:srgbClr val="0E4BC2"/>
                </a:solidFill>
                <a:latin typeface="Arial"/>
                <a:ea typeface="+mj-lt"/>
                <a:cs typeface="Arial"/>
                <a:sym typeface="+mn-ea"/>
              </a:rPr>
              <a:t> </a:t>
            </a:r>
            <a:r>
              <a:rPr lang="en-US" sz="1600" err="1">
                <a:solidFill>
                  <a:srgbClr val="0E4BC2"/>
                </a:solidFill>
                <a:latin typeface="Arial"/>
                <a:ea typeface="+mj-lt"/>
                <a:cs typeface="Arial"/>
                <a:sym typeface="+mn-ea"/>
              </a:rPr>
              <a:t>контракту</a:t>
            </a:r>
            <a:r>
              <a:rPr lang="en-US" sz="1600">
                <a:solidFill>
                  <a:srgbClr val="0E4BC2"/>
                </a:solidFill>
                <a:latin typeface="Arial"/>
                <a:ea typeface="+mj-lt"/>
                <a:cs typeface="Arial"/>
                <a:sym typeface="+mn-ea"/>
              </a:rPr>
              <a:t> з </a:t>
            </a:r>
            <a:r>
              <a:rPr lang="en-US" sz="1600" err="1">
                <a:solidFill>
                  <a:srgbClr val="0E4BC2"/>
                </a:solidFill>
                <a:latin typeface="Arial"/>
                <a:ea typeface="+mj-lt"/>
                <a:cs typeface="Arial"/>
                <a:sym typeface="+mn-ea"/>
              </a:rPr>
              <a:t>партнером</a:t>
            </a:r>
            <a:r>
              <a:rPr lang="en-US" sz="1600">
                <a:solidFill>
                  <a:srgbClr val="0E4BC2"/>
                </a:solidFill>
                <a:latin typeface="Arial"/>
                <a:ea typeface="+mj-lt"/>
                <a:cs typeface="Arial"/>
                <a:sym typeface="+mn-ea"/>
              </a:rPr>
              <a:t>, </a:t>
            </a:r>
            <a:r>
              <a:rPr lang="en-US" sz="1600" err="1">
                <a:solidFill>
                  <a:srgbClr val="0E4BC2"/>
                </a:solidFill>
                <a:latin typeface="Arial"/>
                <a:ea typeface="+mj-lt"/>
                <a:cs typeface="Arial"/>
                <a:sym typeface="+mn-ea"/>
              </a:rPr>
              <a:t>який</a:t>
            </a:r>
            <a:r>
              <a:rPr lang="en-US" sz="1600">
                <a:solidFill>
                  <a:srgbClr val="0E4BC2"/>
                </a:solidFill>
                <a:latin typeface="Arial"/>
                <a:ea typeface="+mj-lt"/>
                <a:cs typeface="Arial"/>
                <a:sym typeface="+mn-ea"/>
              </a:rPr>
              <a:t> </a:t>
            </a:r>
            <a:r>
              <a:rPr lang="en-US" sz="1600" err="1">
                <a:solidFill>
                  <a:srgbClr val="0E4BC2"/>
                </a:solidFill>
                <a:latin typeface="Arial"/>
                <a:ea typeface="+mj-lt"/>
                <a:cs typeface="Arial"/>
                <a:sym typeface="+mn-ea"/>
              </a:rPr>
              <a:t>потребує</a:t>
            </a:r>
            <a:r>
              <a:rPr lang="en-US" sz="1600">
                <a:solidFill>
                  <a:srgbClr val="0E4BC2"/>
                </a:solidFill>
                <a:latin typeface="Arial"/>
                <a:ea typeface="+mj-lt"/>
                <a:cs typeface="Arial"/>
                <a:sym typeface="+mn-ea"/>
              </a:rPr>
              <a:t> </a:t>
            </a:r>
            <a:r>
              <a:rPr lang="en-US" sz="1600" err="1">
                <a:solidFill>
                  <a:srgbClr val="0E4BC2"/>
                </a:solidFill>
                <a:latin typeface="Arial"/>
                <a:ea typeface="+mj-lt"/>
                <a:cs typeface="Arial"/>
                <a:sym typeface="+mn-ea"/>
              </a:rPr>
              <a:t>відстрочки</a:t>
            </a:r>
            <a:r>
              <a:rPr lang="en-US" sz="1600">
                <a:solidFill>
                  <a:srgbClr val="0E4BC2"/>
                </a:solidFill>
                <a:latin typeface="Arial"/>
                <a:ea typeface="+mj-lt"/>
                <a:cs typeface="Arial"/>
                <a:sym typeface="+mn-ea"/>
              </a:rPr>
              <a:t> </a:t>
            </a:r>
            <a:r>
              <a:rPr lang="en-US" sz="1600" err="1">
                <a:solidFill>
                  <a:srgbClr val="0E4BC2"/>
                </a:solidFill>
                <a:latin typeface="Arial"/>
                <a:ea typeface="+mj-lt"/>
                <a:cs typeface="Arial"/>
                <a:sym typeface="+mn-ea"/>
              </a:rPr>
              <a:t>платежу</a:t>
            </a:r>
            <a:r>
              <a:rPr lang="en-US" sz="1600">
                <a:solidFill>
                  <a:srgbClr val="0E4BC2"/>
                </a:solidFill>
                <a:latin typeface="Arial"/>
                <a:ea typeface="+mj-lt"/>
                <a:cs typeface="Arial"/>
                <a:sym typeface="+mn-ea"/>
              </a:rPr>
              <a:t> </a:t>
            </a:r>
            <a:r>
              <a:rPr lang="en-US" sz="1600" b="0" err="1">
                <a:solidFill>
                  <a:schemeClr val="tx1"/>
                </a:solidFill>
                <a:latin typeface="Arial"/>
                <a:ea typeface="+mj-lt"/>
                <a:cs typeface="Arial"/>
                <a:sym typeface="+mn-ea"/>
              </a:rPr>
              <a:t>або</a:t>
            </a:r>
            <a:r>
              <a:rPr lang="en-US" sz="1600" b="0">
                <a:solidFill>
                  <a:schemeClr val="tx1"/>
                </a:solidFill>
                <a:latin typeface="Arial"/>
                <a:ea typeface="+mj-lt"/>
                <a:cs typeface="Arial"/>
                <a:sym typeface="+mn-ea"/>
              </a:rPr>
              <a:t> </a:t>
            </a:r>
            <a:r>
              <a:rPr lang="en-US" sz="1600" b="0" err="1">
                <a:solidFill>
                  <a:schemeClr val="tx1"/>
                </a:solidFill>
                <a:latin typeface="Arial"/>
                <a:ea typeface="+mj-lt"/>
                <a:cs typeface="Arial"/>
                <a:sym typeface="+mn-ea"/>
              </a:rPr>
              <a:t>можливість</a:t>
            </a:r>
            <a:r>
              <a:rPr lang="en-US" sz="1600" b="0">
                <a:solidFill>
                  <a:schemeClr val="tx1"/>
                </a:solidFill>
                <a:latin typeface="Arial"/>
                <a:ea typeface="+mj-lt"/>
                <a:cs typeface="Arial"/>
                <a:sym typeface="+mn-ea"/>
              </a:rPr>
              <a:t> </a:t>
            </a:r>
            <a:r>
              <a:rPr lang="en-US" sz="1600" b="0" err="1">
                <a:solidFill>
                  <a:schemeClr val="tx1"/>
                </a:solidFill>
                <a:latin typeface="Arial"/>
                <a:ea typeface="+mj-lt"/>
                <a:cs typeface="Arial"/>
                <a:sym typeface="+mn-ea"/>
              </a:rPr>
              <a:t>збільшити</a:t>
            </a:r>
            <a:r>
              <a:rPr lang="en-US" sz="1600" b="0">
                <a:solidFill>
                  <a:schemeClr val="tx1"/>
                </a:solidFill>
                <a:latin typeface="Arial"/>
                <a:ea typeface="+mj-lt"/>
                <a:cs typeface="Arial"/>
                <a:sym typeface="+mn-ea"/>
              </a:rPr>
              <a:t> </a:t>
            </a:r>
            <a:r>
              <a:rPr lang="en-US" sz="1600" b="0" err="1">
                <a:solidFill>
                  <a:schemeClr val="tx1"/>
                </a:solidFill>
                <a:latin typeface="Arial"/>
                <a:ea typeface="+mj-lt"/>
                <a:cs typeface="Arial"/>
                <a:sym typeface="+mn-ea"/>
              </a:rPr>
              <a:t>існуючий</a:t>
            </a:r>
            <a:r>
              <a:rPr lang="en-US" sz="1600" b="0">
                <a:solidFill>
                  <a:schemeClr val="tx1"/>
                </a:solidFill>
                <a:latin typeface="Arial"/>
                <a:ea typeface="+mj-lt"/>
                <a:cs typeface="Arial"/>
                <a:sym typeface="+mn-ea"/>
              </a:rPr>
              <a:t> </a:t>
            </a:r>
            <a:r>
              <a:rPr lang="en-US" sz="1600" b="0" err="1">
                <a:solidFill>
                  <a:schemeClr val="tx1"/>
                </a:solidFill>
                <a:latin typeface="Arial"/>
                <a:ea typeface="+mj-lt"/>
                <a:cs typeface="Arial"/>
                <a:sym typeface="+mn-ea"/>
              </a:rPr>
              <a:t>розмір</a:t>
            </a:r>
            <a:r>
              <a:rPr lang="en-US" sz="1600" b="0">
                <a:solidFill>
                  <a:schemeClr val="tx1"/>
                </a:solidFill>
                <a:latin typeface="Arial"/>
                <a:ea typeface="+mj-lt"/>
                <a:cs typeface="Arial"/>
                <a:sym typeface="+mn-ea"/>
              </a:rPr>
              <a:t> </a:t>
            </a:r>
            <a:r>
              <a:rPr lang="en-US" sz="1600" b="0" err="1">
                <a:solidFill>
                  <a:schemeClr val="tx1"/>
                </a:solidFill>
                <a:latin typeface="Arial"/>
                <a:ea typeface="+mj-lt"/>
                <a:cs typeface="Arial"/>
                <a:sym typeface="+mn-ea"/>
              </a:rPr>
              <a:t>відстрочки</a:t>
            </a:r>
            <a:r>
              <a:rPr lang="en-US" sz="1600" b="0">
                <a:solidFill>
                  <a:schemeClr val="tx1"/>
                </a:solidFill>
                <a:latin typeface="Arial"/>
                <a:ea typeface="+mj-lt"/>
                <a:cs typeface="Arial"/>
                <a:sym typeface="+mn-ea"/>
              </a:rPr>
              <a:t> </a:t>
            </a:r>
            <a:r>
              <a:rPr lang="en-US" sz="1600" b="0" err="1">
                <a:solidFill>
                  <a:schemeClr val="tx1"/>
                </a:solidFill>
                <a:latin typeface="Arial"/>
                <a:ea typeface="+mj-lt"/>
                <a:cs typeface="Arial"/>
                <a:sym typeface="+mn-ea"/>
              </a:rPr>
              <a:t>платежу</a:t>
            </a:r>
            <a:r>
              <a:rPr lang="en-US" sz="1600" b="0">
                <a:solidFill>
                  <a:schemeClr val="tx1"/>
                </a:solidFill>
                <a:latin typeface="Arial"/>
                <a:ea typeface="+mj-lt"/>
                <a:cs typeface="Arial"/>
                <a:sym typeface="+mn-ea"/>
              </a:rPr>
              <a:t>, </a:t>
            </a:r>
            <a:r>
              <a:rPr lang="en-US" sz="1600" b="0" err="1">
                <a:solidFill>
                  <a:schemeClr val="tx1"/>
                </a:solidFill>
                <a:latin typeface="Arial"/>
                <a:ea typeface="+mj-lt"/>
                <a:cs typeface="Arial"/>
                <a:sym typeface="+mn-ea"/>
              </a:rPr>
              <a:t>отримавши</a:t>
            </a:r>
            <a:r>
              <a:rPr lang="en-US" sz="1600" b="0">
                <a:solidFill>
                  <a:schemeClr val="tx1"/>
                </a:solidFill>
                <a:latin typeface="Arial"/>
                <a:ea typeface="+mj-lt"/>
                <a:cs typeface="Arial"/>
                <a:sym typeface="+mn-ea"/>
              </a:rPr>
              <a:t> </a:t>
            </a:r>
            <a:r>
              <a:rPr lang="en-US" sz="1600" b="0" err="1">
                <a:solidFill>
                  <a:schemeClr val="tx1"/>
                </a:solidFill>
                <a:latin typeface="Arial"/>
                <a:ea typeface="+mj-lt"/>
                <a:cs typeface="Arial"/>
                <a:sym typeface="+mn-ea"/>
              </a:rPr>
              <a:t>інші</a:t>
            </a:r>
            <a:r>
              <a:rPr lang="en-US" sz="1600" b="0">
                <a:solidFill>
                  <a:schemeClr val="tx1"/>
                </a:solidFill>
                <a:latin typeface="Arial"/>
                <a:ea typeface="+mj-lt"/>
                <a:cs typeface="Arial"/>
                <a:sym typeface="+mn-ea"/>
              </a:rPr>
              <a:t> </a:t>
            </a:r>
            <a:r>
              <a:rPr lang="en-US" sz="1600" b="0" err="1">
                <a:solidFill>
                  <a:schemeClr val="tx1"/>
                </a:solidFill>
                <a:latin typeface="Arial"/>
                <a:ea typeface="+mj-lt"/>
                <a:cs typeface="Arial"/>
                <a:sym typeface="+mn-ea"/>
              </a:rPr>
              <a:t>преференції</a:t>
            </a:r>
            <a:r>
              <a:rPr lang="en-US" sz="1600" b="0">
                <a:solidFill>
                  <a:schemeClr val="tx1"/>
                </a:solidFill>
                <a:latin typeface="Arial"/>
                <a:ea typeface="+mj-lt"/>
                <a:cs typeface="Arial"/>
                <a:sym typeface="+mn-ea"/>
              </a:rPr>
              <a:t> </a:t>
            </a:r>
            <a:r>
              <a:rPr lang="en-US" sz="1600" b="0" err="1">
                <a:solidFill>
                  <a:schemeClr val="tx1"/>
                </a:solidFill>
                <a:latin typeface="Arial"/>
                <a:ea typeface="+mj-lt"/>
                <a:cs typeface="Arial"/>
                <a:sym typeface="+mn-ea"/>
              </a:rPr>
              <a:t>для</a:t>
            </a:r>
            <a:r>
              <a:rPr lang="en-US" sz="1600" b="0">
                <a:solidFill>
                  <a:schemeClr val="tx1"/>
                </a:solidFill>
                <a:latin typeface="Arial"/>
                <a:ea typeface="+mj-lt"/>
                <a:cs typeface="Arial"/>
                <a:sym typeface="+mn-ea"/>
              </a:rPr>
              <a:t> </a:t>
            </a:r>
            <a:r>
              <a:rPr lang="en-US" sz="1600" b="0" err="1">
                <a:solidFill>
                  <a:schemeClr val="tx1"/>
                </a:solidFill>
                <a:latin typeface="Arial"/>
                <a:ea typeface="+mj-lt"/>
                <a:cs typeface="Arial"/>
                <a:sym typeface="+mn-ea"/>
              </a:rPr>
              <a:t>себе</a:t>
            </a:r>
            <a:r>
              <a:rPr lang="en-US" sz="1600" b="0">
                <a:solidFill>
                  <a:schemeClr val="tx1"/>
                </a:solidFill>
                <a:latin typeface="Arial"/>
                <a:ea typeface="+mj-lt"/>
                <a:cs typeface="Arial"/>
                <a:sym typeface="+mn-ea"/>
              </a:rPr>
              <a:t> </a:t>
            </a:r>
            <a:r>
              <a:rPr lang="en-US" sz="1600" b="0" err="1">
                <a:solidFill>
                  <a:schemeClr val="tx1"/>
                </a:solidFill>
                <a:latin typeface="Arial"/>
                <a:ea typeface="+mj-lt"/>
                <a:cs typeface="Arial"/>
                <a:sym typeface="+mn-ea"/>
              </a:rPr>
              <a:t>від</a:t>
            </a:r>
            <a:r>
              <a:rPr lang="en-US" sz="1600" b="0">
                <a:solidFill>
                  <a:schemeClr val="tx1"/>
                </a:solidFill>
                <a:latin typeface="Arial"/>
                <a:ea typeface="+mj-lt"/>
                <a:cs typeface="Arial"/>
                <a:sym typeface="+mn-ea"/>
              </a:rPr>
              <a:t> </a:t>
            </a:r>
            <a:r>
              <a:rPr lang="en-US" sz="1600" b="0" err="1">
                <a:solidFill>
                  <a:schemeClr val="tx1"/>
                </a:solidFill>
                <a:latin typeface="Arial"/>
                <a:ea typeface="+mj-lt"/>
                <a:cs typeface="Arial"/>
                <a:sym typeface="+mn-ea"/>
              </a:rPr>
              <a:t>контрагента</a:t>
            </a:r>
            <a:endParaRPr lang="uk-UA" sz="1600" b="0" err="1">
              <a:solidFill>
                <a:schemeClr val="tx1"/>
              </a:solidFill>
              <a:latin typeface="Arial"/>
              <a:ea typeface="+mj-lt"/>
              <a:cs typeface="Arial"/>
            </a:endParaRPr>
          </a:p>
          <a:p>
            <a:pPr algn="l"/>
            <a:endParaRPr lang="en-US" sz="1600" b="0">
              <a:solidFill>
                <a:schemeClr val="tx1"/>
              </a:solidFill>
              <a:latin typeface="Arial"/>
              <a:ea typeface="+mj-lt"/>
              <a:cs typeface="Arial"/>
              <a:sym typeface="+mn-ea"/>
            </a:endParaRPr>
          </a:p>
          <a:p>
            <a:pPr algn="l">
              <a:lnSpc>
                <a:spcPct val="100000"/>
              </a:lnSpc>
              <a:spcBef>
                <a:spcPts val="400"/>
              </a:spcBef>
              <a:spcAft>
                <a:spcPts val="1400"/>
              </a:spcAft>
            </a:pPr>
            <a:r>
              <a:rPr lang="uk-UA" altLang="en-US" sz="1600">
                <a:solidFill>
                  <a:srgbClr val="0E4BC2"/>
                </a:solidFill>
                <a:latin typeface="Arial"/>
                <a:ea typeface="+mj-lt"/>
                <a:cs typeface="Arial"/>
                <a:sym typeface="+mn-ea"/>
              </a:rPr>
              <a:t>Можливість проведення негоціації на внутрішньому ринку</a:t>
            </a:r>
            <a:r>
              <a:rPr lang="en-US" altLang="en-US" sz="1600" b="0">
                <a:solidFill>
                  <a:schemeClr val="tx1"/>
                </a:solidFill>
                <a:latin typeface="Arial"/>
                <a:ea typeface="+mj-lt"/>
                <a:cs typeface="Arial"/>
                <a:sym typeface="+mn-ea"/>
              </a:rPr>
              <a:t> </a:t>
            </a:r>
            <a:r>
              <a:rPr lang="uk-UA" sz="1600" b="0">
                <a:solidFill>
                  <a:schemeClr val="tx1"/>
                </a:solidFill>
                <a:latin typeface="Arial"/>
                <a:ea typeface="+mj-lt"/>
                <a:cs typeface="Arial"/>
                <a:sym typeface="+mn-ea"/>
              </a:rPr>
              <a:t>в національній валюті без обмежень по валютному контролю</a:t>
            </a:r>
            <a:endParaRPr lang="en-US" sz="1600" b="0">
              <a:solidFill>
                <a:schemeClr val="tx1"/>
              </a:solidFill>
              <a:latin typeface="Arial"/>
              <a:ea typeface="+mj-lt"/>
              <a:cs typeface="Arial"/>
            </a:endParaRPr>
          </a:p>
        </p:txBody>
      </p:sp>
      <p:cxnSp>
        <p:nvCxnSpPr>
          <p:cNvPr id="89" name="Straight Connector 88">
            <a:extLst>
              <a:ext uri="{FF2B5EF4-FFF2-40B4-BE49-F238E27FC236}">
                <a16:creationId xmlns:a16="http://schemas.microsoft.com/office/drawing/2014/main" id="{51486BE4-391D-BF32-6F7B-1DF44BE09277}"/>
              </a:ext>
            </a:extLst>
          </p:cNvPr>
          <p:cNvCxnSpPr/>
          <p:nvPr/>
        </p:nvCxnSpPr>
        <p:spPr>
          <a:xfrm>
            <a:off x="431165" y="836930"/>
            <a:ext cx="11443335" cy="0"/>
          </a:xfrm>
          <a:prstGeom prst="line">
            <a:avLst/>
          </a:prstGeom>
          <a:ln>
            <a:solidFill>
              <a:srgbClr val="0E4BC2"/>
            </a:solidFill>
          </a:ln>
        </p:spPr>
        <p:style>
          <a:lnRef idx="2">
            <a:schemeClr val="accent1"/>
          </a:lnRef>
          <a:fillRef idx="0">
            <a:srgbClr val="FFFFFF"/>
          </a:fillRef>
          <a:effectRef idx="0">
            <a:srgbClr val="FFFFFF"/>
          </a:effectRef>
          <a:fontRef idx="minor">
            <a:schemeClr val="tx1"/>
          </a:fontRef>
        </p:style>
      </p:cxnSp>
      <p:sp>
        <p:nvSpPr>
          <p:cNvPr id="90" name="Title 1">
            <a:extLst>
              <a:ext uri="{FF2B5EF4-FFF2-40B4-BE49-F238E27FC236}">
                <a16:creationId xmlns:a16="http://schemas.microsoft.com/office/drawing/2014/main" id="{92C19435-5DE9-634F-EFA5-FF3DA16DBAD9}"/>
              </a:ext>
            </a:extLst>
          </p:cNvPr>
          <p:cNvSpPr>
            <a:spLocks noGrp="1"/>
          </p:cNvSpPr>
          <p:nvPr/>
        </p:nvSpPr>
        <p:spPr>
          <a:xfrm>
            <a:off x="429895" y="283210"/>
            <a:ext cx="4945380" cy="61849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altLang="en-US" sz="1600" b="1">
                <a:solidFill>
                  <a:srgbClr val="0040BE"/>
                </a:solidFill>
                <a:latin typeface="Arial" panose="020B0604020202020204" pitchFamily="34" charset="0"/>
                <a:cs typeface="Arial" panose="020B0604020202020204" pitchFamily="34" charset="0"/>
                <a:sym typeface="+mn-ea"/>
              </a:rPr>
              <a:t>Акредитиви, гарантії, фінансування</a:t>
            </a:r>
            <a:br>
              <a:rPr lang="en-US" altLang="en-US" sz="1600" b="1">
                <a:solidFill>
                  <a:srgbClr val="0040BE"/>
                </a:solidFill>
                <a:latin typeface="Arial" panose="020B0604020202020204" pitchFamily="34" charset="0"/>
                <a:cs typeface="Arial" panose="020B0604020202020204" pitchFamily="34" charset="0"/>
                <a:sym typeface="+mn-ea"/>
              </a:rPr>
            </a:br>
            <a:r>
              <a:rPr lang="en-US" altLang="en-US" sz="1600" b="1">
                <a:solidFill>
                  <a:srgbClr val="0040BE"/>
                </a:solidFill>
                <a:latin typeface="Arial" panose="020B0604020202020204" pitchFamily="34" charset="0"/>
                <a:cs typeface="Arial" panose="020B0604020202020204" pitchFamily="34" charset="0"/>
                <a:sym typeface="+mn-ea"/>
              </a:rPr>
              <a:t>EXPORT–IMPORT</a:t>
            </a:r>
          </a:p>
        </p:txBody>
      </p:sp>
      <p:pic>
        <p:nvPicPr>
          <p:cNvPr id="19" name="Picture 18" descr="Ico_D1">
            <a:extLst>
              <a:ext uri="{FF2B5EF4-FFF2-40B4-BE49-F238E27FC236}">
                <a16:creationId xmlns:a16="http://schemas.microsoft.com/office/drawing/2014/main" id="{F4EC3146-FE29-0C20-63D5-6E3CF3D7BD4C}"/>
              </a:ext>
            </a:extLst>
          </p:cNvPr>
          <p:cNvPicPr>
            <a:picLocks noChangeAspect="1"/>
          </p:cNvPicPr>
          <p:nvPr/>
        </p:nvPicPr>
        <p:blipFill>
          <a:blip r:embed="rId4"/>
          <a:stretch>
            <a:fillRect/>
          </a:stretch>
        </p:blipFill>
        <p:spPr>
          <a:xfrm>
            <a:off x="486645" y="2089698"/>
            <a:ext cx="456565" cy="351155"/>
          </a:xfrm>
          <a:prstGeom prst="rect">
            <a:avLst/>
          </a:prstGeom>
        </p:spPr>
      </p:pic>
      <p:pic>
        <p:nvPicPr>
          <p:cNvPr id="20" name="Picture 19" descr="Ico_D2">
            <a:extLst>
              <a:ext uri="{FF2B5EF4-FFF2-40B4-BE49-F238E27FC236}">
                <a16:creationId xmlns:a16="http://schemas.microsoft.com/office/drawing/2014/main" id="{116D2C92-5D0B-7087-5DE9-69E214E65562}"/>
              </a:ext>
            </a:extLst>
          </p:cNvPr>
          <p:cNvPicPr>
            <a:picLocks noChangeAspect="1"/>
          </p:cNvPicPr>
          <p:nvPr/>
        </p:nvPicPr>
        <p:blipFill>
          <a:blip r:embed="rId5"/>
          <a:stretch>
            <a:fillRect/>
          </a:stretch>
        </p:blipFill>
        <p:spPr>
          <a:xfrm>
            <a:off x="482122" y="3072391"/>
            <a:ext cx="456565" cy="351155"/>
          </a:xfrm>
          <a:prstGeom prst="rect">
            <a:avLst/>
          </a:prstGeom>
        </p:spPr>
      </p:pic>
      <p:pic>
        <p:nvPicPr>
          <p:cNvPr id="21" name="Picture 20" descr="Ico_D3">
            <a:extLst>
              <a:ext uri="{FF2B5EF4-FFF2-40B4-BE49-F238E27FC236}">
                <a16:creationId xmlns:a16="http://schemas.microsoft.com/office/drawing/2014/main" id="{C70A96A5-2A27-4BB4-A964-D32ECDFF17B1}"/>
              </a:ext>
            </a:extLst>
          </p:cNvPr>
          <p:cNvPicPr>
            <a:picLocks noChangeAspect="1"/>
          </p:cNvPicPr>
          <p:nvPr/>
        </p:nvPicPr>
        <p:blipFill>
          <a:blip r:embed="rId6"/>
          <a:stretch>
            <a:fillRect/>
          </a:stretch>
        </p:blipFill>
        <p:spPr>
          <a:xfrm>
            <a:off x="482122" y="3851962"/>
            <a:ext cx="456565" cy="351155"/>
          </a:xfrm>
          <a:prstGeom prst="rect">
            <a:avLst/>
          </a:prstGeom>
        </p:spPr>
      </p:pic>
      <p:pic>
        <p:nvPicPr>
          <p:cNvPr id="22" name="Picture 21" descr="Ico_D4">
            <a:extLst>
              <a:ext uri="{FF2B5EF4-FFF2-40B4-BE49-F238E27FC236}">
                <a16:creationId xmlns:a16="http://schemas.microsoft.com/office/drawing/2014/main" id="{ECA46298-7E6B-7649-B160-AD5FB7F82916}"/>
              </a:ext>
            </a:extLst>
          </p:cNvPr>
          <p:cNvPicPr>
            <a:picLocks noChangeAspect="1"/>
          </p:cNvPicPr>
          <p:nvPr/>
        </p:nvPicPr>
        <p:blipFill>
          <a:blip r:embed="rId7"/>
          <a:stretch>
            <a:fillRect/>
          </a:stretch>
        </p:blipFill>
        <p:spPr>
          <a:xfrm>
            <a:off x="6158630" y="2089698"/>
            <a:ext cx="456565" cy="351155"/>
          </a:xfrm>
          <a:prstGeom prst="rect">
            <a:avLst/>
          </a:prstGeom>
        </p:spPr>
      </p:pic>
      <p:pic>
        <p:nvPicPr>
          <p:cNvPr id="23" name="Picture 22" descr="Ico_D5">
            <a:extLst>
              <a:ext uri="{FF2B5EF4-FFF2-40B4-BE49-F238E27FC236}">
                <a16:creationId xmlns:a16="http://schemas.microsoft.com/office/drawing/2014/main" id="{97C2DCD8-637F-B1F6-202F-3BD051EC6A1A}"/>
              </a:ext>
            </a:extLst>
          </p:cNvPr>
          <p:cNvPicPr>
            <a:picLocks noChangeAspect="1"/>
          </p:cNvPicPr>
          <p:nvPr/>
        </p:nvPicPr>
        <p:blipFill>
          <a:blip r:embed="rId8"/>
          <a:stretch>
            <a:fillRect/>
          </a:stretch>
        </p:blipFill>
        <p:spPr>
          <a:xfrm>
            <a:off x="6158631" y="3256524"/>
            <a:ext cx="456565" cy="351155"/>
          </a:xfrm>
          <a:prstGeom prst="rect">
            <a:avLst/>
          </a:prstGeom>
        </p:spPr>
      </p:pic>
      <p:sp>
        <p:nvSpPr>
          <p:cNvPr id="2" name="Rectangles 28">
            <a:extLst>
              <a:ext uri="{FF2B5EF4-FFF2-40B4-BE49-F238E27FC236}">
                <a16:creationId xmlns:a16="http://schemas.microsoft.com/office/drawing/2014/main" id="{D4B5EB3D-70C2-3D33-1F54-5928059D1077}"/>
              </a:ext>
            </a:extLst>
          </p:cNvPr>
          <p:cNvSpPr/>
          <p:nvPr/>
        </p:nvSpPr>
        <p:spPr>
          <a:xfrm>
            <a:off x="0" y="6235273"/>
            <a:ext cx="12181205" cy="622726"/>
          </a:xfrm>
          <a:prstGeom prst="rect">
            <a:avLst/>
          </a:prstGeom>
          <a:solidFill>
            <a:srgbClr val="E3F3FB"/>
          </a:solidFill>
          <a:ln w="12700" cap="flat">
            <a:no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pic>
        <p:nvPicPr>
          <p:cNvPr id="17" name="Picture 16" descr="Ico_EXIM_2">
            <a:extLst>
              <a:ext uri="{FF2B5EF4-FFF2-40B4-BE49-F238E27FC236}">
                <a16:creationId xmlns:a16="http://schemas.microsoft.com/office/drawing/2014/main" id="{9BA38C6C-D7E4-86D3-91A1-8C583383D983}"/>
              </a:ext>
            </a:extLst>
          </p:cNvPr>
          <p:cNvPicPr>
            <a:picLocks noChangeAspect="1"/>
          </p:cNvPicPr>
          <p:nvPr/>
        </p:nvPicPr>
        <p:blipFill>
          <a:blip r:embed="rId9"/>
          <a:stretch>
            <a:fillRect/>
          </a:stretch>
        </p:blipFill>
        <p:spPr>
          <a:xfrm>
            <a:off x="523" y="4896111"/>
            <a:ext cx="2139341" cy="2181094"/>
          </a:xfrm>
          <a:prstGeom prst="rect">
            <a:avLst/>
          </a:prstGeom>
        </p:spPr>
      </p:pic>
      <p:pic>
        <p:nvPicPr>
          <p:cNvPr id="6" name="Picture 5" descr="Ico_D6">
            <a:extLst>
              <a:ext uri="{FF2B5EF4-FFF2-40B4-BE49-F238E27FC236}">
                <a16:creationId xmlns:a16="http://schemas.microsoft.com/office/drawing/2014/main" id="{6448CABD-F45B-8BDA-9A47-A7654579A8EF}"/>
              </a:ext>
            </a:extLst>
          </p:cNvPr>
          <p:cNvPicPr>
            <a:picLocks noChangeAspect="1"/>
          </p:cNvPicPr>
          <p:nvPr/>
        </p:nvPicPr>
        <p:blipFill>
          <a:blip r:embed="rId10"/>
          <a:stretch>
            <a:fillRect/>
          </a:stretch>
        </p:blipFill>
        <p:spPr>
          <a:xfrm>
            <a:off x="6160935" y="4715892"/>
            <a:ext cx="472780" cy="367692"/>
          </a:xfrm>
          <a:prstGeom prst="rect">
            <a:avLst/>
          </a:prstGeom>
        </p:spPr>
      </p:pic>
    </p:spTree>
    <p:extLst>
      <p:ext uri="{BB962C8B-B14F-4D97-AF65-F5344CB8AC3E}">
        <p14:creationId xmlns:p14="http://schemas.microsoft.com/office/powerpoint/2010/main" val="107018664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Logo_Exim"/>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558790" y="728980"/>
            <a:ext cx="1074420" cy="731520"/>
          </a:xfrm>
          <a:prstGeom prst="rect">
            <a:avLst/>
          </a:prstGeom>
        </p:spPr>
      </p:pic>
      <p:sp>
        <p:nvSpPr>
          <p:cNvPr id="5" name="Title 4"/>
          <p:cNvSpPr>
            <a:spLocks noGrp="1"/>
          </p:cNvSpPr>
          <p:nvPr>
            <p:ph type="title"/>
          </p:nvPr>
        </p:nvSpPr>
        <p:spPr>
          <a:xfrm>
            <a:off x="722630" y="3185160"/>
            <a:ext cx="9989185" cy="993140"/>
          </a:xfrm>
        </p:spPr>
        <p:txBody>
          <a:bodyPr>
            <a:normAutofit/>
          </a:bodyPr>
          <a:lstStyle/>
          <a:p>
            <a:pPr algn="ctr"/>
            <a:r>
              <a:rPr lang="en-US" altLang="en-US"/>
              <a:t>SWAP</a:t>
            </a:r>
            <a:r>
              <a:rPr lang="ru-RU" altLang="en-US"/>
              <a:t>    </a:t>
            </a:r>
            <a:r>
              <a:rPr lang="en-US" altLang="en-US">
                <a:sym typeface="+mn-ea"/>
              </a:rPr>
              <a:t> FOREX</a:t>
            </a:r>
            <a:r>
              <a:rPr lang="ru-RU" altLang="en-US">
                <a:sym typeface="+mn-ea"/>
              </a:rPr>
              <a:t>    </a:t>
            </a:r>
            <a:r>
              <a:rPr lang="en-US" altLang="en-US">
                <a:sym typeface="+mn-ea"/>
              </a:rPr>
              <a:t> </a:t>
            </a:r>
            <a:r>
              <a:rPr lang="en-US" altLang="en-US"/>
              <a:t>API</a:t>
            </a:r>
          </a:p>
        </p:txBody>
      </p:sp>
      <p:cxnSp>
        <p:nvCxnSpPr>
          <p:cNvPr id="3" name="Straight Connector 2"/>
          <p:cNvCxnSpPr/>
          <p:nvPr/>
        </p:nvCxnSpPr>
        <p:spPr>
          <a:xfrm>
            <a:off x="4641850" y="3067050"/>
            <a:ext cx="0" cy="1003300"/>
          </a:xfrm>
          <a:prstGeom prst="line">
            <a:avLst/>
          </a:prstGeom>
          <a:noFill/>
          <a:ln w="38100" cap="rnd">
            <a:solidFill>
              <a:srgbClr val="00B6EB"/>
            </a:solidFill>
            <a:prstDash val="solid"/>
            <a:miter lim="800000"/>
          </a:ln>
        </p:spPr>
        <p:style>
          <a:lnRef idx="0">
            <a:scrgbClr r="0" g="0" b="0"/>
          </a:lnRef>
          <a:fillRef idx="0">
            <a:scrgbClr r="0" g="0" b="0"/>
          </a:fillRef>
          <a:effectRef idx="0">
            <a:scrgbClr r="0" g="0" b="0"/>
          </a:effectRef>
          <a:fontRef idx="none"/>
        </p:style>
      </p:cxnSp>
      <p:cxnSp>
        <p:nvCxnSpPr>
          <p:cNvPr id="6" name="Straight Connector 5"/>
          <p:cNvCxnSpPr/>
          <p:nvPr/>
        </p:nvCxnSpPr>
        <p:spPr>
          <a:xfrm>
            <a:off x="7643495" y="3067050"/>
            <a:ext cx="0" cy="1003300"/>
          </a:xfrm>
          <a:prstGeom prst="line">
            <a:avLst/>
          </a:prstGeom>
          <a:noFill/>
          <a:ln w="38100" cap="rnd">
            <a:solidFill>
              <a:srgbClr val="00B6EB"/>
            </a:solidFill>
            <a:prstDash val="solid"/>
            <a:miter lim="800000"/>
          </a:ln>
        </p:spPr>
        <p:style>
          <a:lnRef idx="0">
            <a:scrgbClr r="0" g="0" b="0"/>
          </a:lnRef>
          <a:fillRef idx="0">
            <a:scrgbClr r="0" g="0" b="0"/>
          </a:fillRef>
          <a:effectRef idx="0">
            <a:scrgbClr r="0" g="0" b="0"/>
          </a:effectRef>
          <a:fontRef idx="none"/>
        </p:style>
      </p:cxn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3F3FB"/>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31165" y="380365"/>
            <a:ext cx="8513445" cy="873125"/>
          </a:xfrm>
        </p:spPr>
        <p:txBody>
          <a:bodyPr vert="horz" lIns="91440" tIns="45720" rIns="91440" bIns="45720" rtlCol="0" anchor="t" anchorCtr="0">
            <a:noAutofit/>
          </a:bodyPr>
          <a:lstStyle/>
          <a:p>
            <a:pPr algn="l"/>
            <a:r>
              <a:rPr lang="en-US" altLang="en-US" sz="2800">
                <a:solidFill>
                  <a:srgbClr val="0040BE"/>
                </a:solidFill>
                <a:latin typeface="Arial" panose="020B0604020202020204" pitchFamily="34" charset="0"/>
                <a:ea typeface="+mj-lt"/>
                <a:cs typeface="Arial" panose="020B0604020202020204" pitchFamily="34" charset="0"/>
                <a:sym typeface="+mn-ea"/>
              </a:rPr>
              <a:t>FOREX</a:t>
            </a:r>
          </a:p>
        </p:txBody>
      </p:sp>
      <p:sp>
        <p:nvSpPr>
          <p:cNvPr id="4" name="Rectangle 34"/>
          <p:cNvSpPr/>
          <p:nvPr/>
        </p:nvSpPr>
        <p:spPr>
          <a:xfrm>
            <a:off x="0" y="5126355"/>
            <a:ext cx="12192000" cy="172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10" descr="Strelka_1"/>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45191" y="909818"/>
            <a:ext cx="980440" cy="917575"/>
          </a:xfrm>
          <a:prstGeom prst="rect">
            <a:avLst/>
          </a:prstGeom>
        </p:spPr>
      </p:pic>
      <p:sp>
        <p:nvSpPr>
          <p:cNvPr id="6" name="Rounded Rectangle 5"/>
          <p:cNvSpPr/>
          <p:nvPr/>
        </p:nvSpPr>
        <p:spPr>
          <a:xfrm>
            <a:off x="1574800" y="975360"/>
            <a:ext cx="10273665" cy="709295"/>
          </a:xfrm>
          <a:prstGeom prst="roundRect">
            <a:avLst>
              <a:gd name="adj" fmla="val 22573"/>
            </a:avLst>
          </a:prstGeom>
          <a:solidFill>
            <a:srgbClr val="0E4BC2"/>
          </a:solidFill>
          <a:ln w="12700" cap="flat">
            <a:no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12" name="Text Box 11"/>
          <p:cNvSpPr txBox="1"/>
          <p:nvPr/>
        </p:nvSpPr>
        <p:spPr>
          <a:xfrm>
            <a:off x="1870710" y="1169670"/>
            <a:ext cx="9587230" cy="44259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914400" rtl="0" fontAlgn="auto" latinLnBrk="0" hangingPunct="0">
              <a:lnSpc>
                <a:spcPct val="100000"/>
              </a:lnSpc>
              <a:spcBef>
                <a:spcPts val="0"/>
              </a:spcBef>
              <a:spcAft>
                <a:spcPts val="0"/>
              </a:spcAft>
              <a:buClrTx/>
              <a:buSzTx/>
              <a:buFontTx/>
              <a:buNone/>
            </a:pPr>
            <a:r>
              <a:rPr lang="uk-UA" b="1" noProof="0">
                <a:solidFill>
                  <a:srgbClr val="E3F3FB"/>
                </a:solidFill>
                <a:latin typeface="Arial" panose="020B0604020202020204" pitchFamily="34" charset="0"/>
                <a:cs typeface="Arial" panose="020B0604020202020204" pitchFamily="34" charset="0"/>
                <a:sym typeface="+mn-ea"/>
              </a:rPr>
              <a:t>Купівля, продаж і конверсія. Ефективне управління іноземною валютою</a:t>
            </a:r>
            <a:endParaRPr lang="uk-UA" b="1" noProof="0">
              <a:solidFill>
                <a:srgbClr val="E3F3FB"/>
              </a:solidFill>
              <a:latin typeface="Arial" panose="020B0604020202020204" pitchFamily="34" charset="0"/>
              <a:cs typeface="Arial" panose="020B0604020202020204" pitchFamily="34" charset="0"/>
            </a:endParaRPr>
          </a:p>
          <a:p>
            <a:pPr marL="0" marR="0" indent="0" algn="l" defTabSz="9144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13" name="TextBox 21"/>
          <p:cNvSpPr txBox="1"/>
          <p:nvPr/>
        </p:nvSpPr>
        <p:spPr>
          <a:xfrm>
            <a:off x="1641475" y="5314950"/>
            <a:ext cx="4039235" cy="1281430"/>
          </a:xfrm>
          <a:prstGeom prst="rect">
            <a:avLst/>
          </a:prstGeom>
          <a:noFill/>
        </p:spPr>
        <p:txBody>
          <a:bodyPr wrap="square">
            <a:spAutoFit/>
          </a:bodyPr>
          <a:lstStyle/>
          <a:p>
            <a:pPr algn="l" fontAlgn="base">
              <a:lnSpc>
                <a:spcPct val="100000"/>
              </a:lnSpc>
              <a:spcAft>
                <a:spcPts val="800"/>
              </a:spcAft>
            </a:pPr>
            <a:r>
              <a:rPr lang="ru-RU" altLang="uk-UA" sz="1600" noProof="0">
                <a:solidFill>
                  <a:schemeClr val="tx1">
                    <a:lumMod val="95000"/>
                    <a:lumOff val="5000"/>
                  </a:schemeClr>
                </a:solidFill>
              </a:rPr>
              <a:t>П</a:t>
            </a:r>
            <a:r>
              <a:rPr lang="uk-UA" sz="1600" noProof="0">
                <a:solidFill>
                  <a:schemeClr val="tx1">
                    <a:lumMod val="95000"/>
                    <a:lumOff val="5000"/>
                  </a:schemeClr>
                </a:solidFill>
              </a:rPr>
              <a:t>одовжена </a:t>
            </a:r>
            <a:r>
              <a:rPr lang="uk-UA" sz="1600" b="0" i="0" noProof="0">
                <a:solidFill>
                  <a:schemeClr val="tx1">
                    <a:lumMod val="95000"/>
                    <a:lumOff val="5000"/>
                  </a:schemeClr>
                </a:solidFill>
                <a:effectLst/>
              </a:rPr>
              <a:t>торговельна сесія </a:t>
            </a:r>
          </a:p>
          <a:p>
            <a:pPr algn="l" fontAlgn="base">
              <a:lnSpc>
                <a:spcPct val="100000"/>
              </a:lnSpc>
              <a:spcAft>
                <a:spcPts val="800"/>
              </a:spcAft>
            </a:pPr>
            <a:r>
              <a:rPr lang="ru-RU" altLang="uk-UA" sz="1600" b="0" i="0" noProof="0">
                <a:solidFill>
                  <a:schemeClr val="tx1">
                    <a:lumMod val="95000"/>
                    <a:lumOff val="5000"/>
                  </a:schemeClr>
                </a:solidFill>
                <a:effectLst/>
              </a:rPr>
              <a:t>П</a:t>
            </a:r>
            <a:r>
              <a:rPr lang="uk-UA" sz="1600" b="0" i="0" noProof="0">
                <a:solidFill>
                  <a:schemeClr val="tx1">
                    <a:lumMod val="95000"/>
                    <a:lumOff val="5000"/>
                  </a:schemeClr>
                </a:solidFill>
                <a:effectLst/>
              </a:rPr>
              <a:t>ослуга </a:t>
            </a:r>
            <a:r>
              <a:rPr lang="uk-UA" sz="1600" b="1" i="0" noProof="0">
                <a:solidFill>
                  <a:schemeClr val="tx1">
                    <a:lumMod val="95000"/>
                    <a:lumOff val="5000"/>
                  </a:schemeClr>
                </a:solidFill>
                <a:effectLst/>
              </a:rPr>
              <a:t>прямого дилінгу</a:t>
            </a:r>
            <a:endParaRPr lang="uk-UA" sz="1600" b="0" i="0" noProof="0">
              <a:solidFill>
                <a:schemeClr val="tx1">
                  <a:lumMod val="95000"/>
                  <a:lumOff val="5000"/>
                </a:schemeClr>
              </a:solidFill>
              <a:effectLst/>
            </a:endParaRPr>
          </a:p>
          <a:p>
            <a:pPr algn="l" fontAlgn="base">
              <a:lnSpc>
                <a:spcPct val="100000"/>
              </a:lnSpc>
              <a:spcAft>
                <a:spcPts val="800"/>
              </a:spcAft>
            </a:pPr>
            <a:r>
              <a:rPr lang="ru-RU" altLang="uk-UA" sz="1600" b="0" i="0" noProof="0">
                <a:solidFill>
                  <a:schemeClr val="tx1">
                    <a:lumMod val="95000"/>
                    <a:lumOff val="5000"/>
                  </a:schemeClr>
                </a:solidFill>
                <a:effectLst/>
              </a:rPr>
              <a:t>Н</a:t>
            </a:r>
            <a:r>
              <a:rPr lang="uk-UA" sz="1600" b="0" i="0" noProof="0">
                <a:solidFill>
                  <a:schemeClr val="tx1">
                    <a:lumMod val="95000"/>
                    <a:lumOff val="5000"/>
                  </a:schemeClr>
                </a:solidFill>
                <a:effectLst/>
              </a:rPr>
              <a:t>аявність інструментів </a:t>
            </a:r>
            <a:r>
              <a:rPr lang="uk-UA" sz="1600" b="1" i="0" noProof="0">
                <a:solidFill>
                  <a:schemeClr val="tx1">
                    <a:lumMod val="95000"/>
                    <a:lumOff val="5000"/>
                  </a:schemeClr>
                </a:solidFill>
                <a:effectLst/>
              </a:rPr>
              <a:t>хеджування валютних ризиків</a:t>
            </a:r>
          </a:p>
        </p:txBody>
      </p:sp>
      <p:sp>
        <p:nvSpPr>
          <p:cNvPr id="14" name="Rectangle 7"/>
          <p:cNvSpPr/>
          <p:nvPr/>
        </p:nvSpPr>
        <p:spPr>
          <a:xfrm>
            <a:off x="6824345" y="5308600"/>
            <a:ext cx="4010025" cy="1178560"/>
          </a:xfrm>
          <a:prstGeom prst="rect">
            <a:avLst/>
          </a:prstGeom>
        </p:spPr>
        <p:txBody>
          <a:bodyPr wrap="square">
            <a:spAutoFit/>
          </a:bodyPr>
          <a:lstStyle/>
          <a:p>
            <a:pPr fontAlgn="base">
              <a:lnSpc>
                <a:spcPct val="100000"/>
              </a:lnSpc>
              <a:spcAft>
                <a:spcPts val="800"/>
              </a:spcAft>
            </a:pPr>
            <a:r>
              <a:rPr lang="ru-RU" altLang="uk-UA" sz="1600" noProof="0">
                <a:solidFill>
                  <a:schemeClr val="tx1">
                    <a:lumMod val="95000"/>
                    <a:lumOff val="5000"/>
                  </a:schemeClr>
                </a:solidFill>
              </a:rPr>
              <a:t>О</a:t>
            </a:r>
            <a:r>
              <a:rPr lang="uk-UA" sz="1600" noProof="0">
                <a:solidFill>
                  <a:schemeClr val="tx1">
                    <a:lumMod val="95000"/>
                    <a:lumOff val="5000"/>
                  </a:schemeClr>
                </a:solidFill>
              </a:rPr>
              <a:t>тримання аналітичних </a:t>
            </a:r>
            <a:r>
              <a:rPr lang="uk-UA" sz="1600" b="1" noProof="0">
                <a:solidFill>
                  <a:schemeClr val="tx1">
                    <a:lumMod val="95000"/>
                    <a:lumOff val="5000"/>
                  </a:schemeClr>
                </a:solidFill>
              </a:rPr>
              <a:t>оглядів фінансових ринків</a:t>
            </a:r>
            <a:endParaRPr lang="uk-UA" sz="1600" noProof="0">
              <a:solidFill>
                <a:schemeClr val="tx1">
                  <a:lumMod val="95000"/>
                  <a:lumOff val="5000"/>
                </a:schemeClr>
              </a:solidFill>
            </a:endParaRPr>
          </a:p>
          <a:p>
            <a:pPr fontAlgn="base">
              <a:spcAft>
                <a:spcPts val="800"/>
              </a:spcAft>
            </a:pPr>
            <a:r>
              <a:rPr lang="ru-RU" altLang="uk-UA" sz="1600" b="1" noProof="0">
                <a:solidFill>
                  <a:schemeClr val="tx1">
                    <a:lumMod val="95000"/>
                    <a:lumOff val="5000"/>
                  </a:schemeClr>
                </a:solidFill>
              </a:rPr>
              <a:t>К</a:t>
            </a:r>
            <a:r>
              <a:rPr lang="uk-UA" sz="1600" b="1" noProof="0">
                <a:solidFill>
                  <a:schemeClr val="tx1">
                    <a:lumMod val="95000"/>
                    <a:lumOff val="5000"/>
                  </a:schemeClr>
                </a:solidFill>
              </a:rPr>
              <a:t>онсультації</a:t>
            </a:r>
            <a:r>
              <a:rPr lang="uk-UA" sz="1600" noProof="0">
                <a:solidFill>
                  <a:schemeClr val="tx1">
                    <a:lumMod val="95000"/>
                    <a:lumOff val="5000"/>
                  </a:schemeClr>
                </a:solidFill>
              </a:rPr>
              <a:t> з проведення валютних операцій від експертів </a:t>
            </a:r>
            <a:r>
              <a:rPr lang="en-US" altLang="en-US" sz="1600" err="1">
                <a:solidFill>
                  <a:schemeClr val="tx1"/>
                </a:solidFill>
                <a:latin typeface="Arial" panose="020B0604020202020204" pitchFamily="34" charset="0"/>
                <a:cs typeface="Arial" panose="020B0604020202020204" pitchFamily="34" charset="0"/>
              </a:rPr>
              <a:t>Укрексімбанк</a:t>
            </a:r>
            <a:r>
              <a:rPr lang="uk-UA" sz="1600" noProof="0">
                <a:solidFill>
                  <a:schemeClr val="tx1">
                    <a:lumMod val="95000"/>
                    <a:lumOff val="5000"/>
                  </a:schemeClr>
                </a:solidFill>
              </a:rPr>
              <a:t>у</a:t>
            </a:r>
          </a:p>
        </p:txBody>
      </p:sp>
      <p:pic>
        <p:nvPicPr>
          <p:cNvPr id="32" name="Picture 31" descr="Галка"/>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308100" y="5352415"/>
            <a:ext cx="297815" cy="251460"/>
          </a:xfrm>
          <a:prstGeom prst="rect">
            <a:avLst/>
          </a:prstGeom>
        </p:spPr>
      </p:pic>
      <p:pic>
        <p:nvPicPr>
          <p:cNvPr id="33" name="Picture 32" descr="Галка"/>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307465" y="5705475"/>
            <a:ext cx="297815" cy="251460"/>
          </a:xfrm>
          <a:prstGeom prst="rect">
            <a:avLst/>
          </a:prstGeom>
        </p:spPr>
      </p:pic>
      <p:pic>
        <p:nvPicPr>
          <p:cNvPr id="34" name="Picture 33" descr="Галка"/>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318260" y="6058535"/>
            <a:ext cx="297815" cy="251460"/>
          </a:xfrm>
          <a:prstGeom prst="rect">
            <a:avLst/>
          </a:prstGeom>
        </p:spPr>
      </p:pic>
      <p:pic>
        <p:nvPicPr>
          <p:cNvPr id="35" name="Picture 34" descr="Галка"/>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466205" y="5365115"/>
            <a:ext cx="297815" cy="251460"/>
          </a:xfrm>
          <a:prstGeom prst="rect">
            <a:avLst/>
          </a:prstGeom>
        </p:spPr>
      </p:pic>
      <p:pic>
        <p:nvPicPr>
          <p:cNvPr id="36" name="Picture 35" descr="Галка"/>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466205" y="5930265"/>
            <a:ext cx="297815" cy="251460"/>
          </a:xfrm>
          <a:prstGeom prst="rect">
            <a:avLst/>
          </a:prstGeom>
        </p:spPr>
      </p:pic>
      <p:sp>
        <p:nvSpPr>
          <p:cNvPr id="37" name="TextBox 11"/>
          <p:cNvSpPr txBox="1"/>
          <p:nvPr/>
        </p:nvSpPr>
        <p:spPr>
          <a:xfrm>
            <a:off x="537396" y="3551030"/>
            <a:ext cx="3168352" cy="1157063"/>
          </a:xfrm>
          <a:prstGeom prst="rect">
            <a:avLst/>
          </a:prstGeom>
          <a:noFill/>
          <a:extLst>
            <a:ext uri="{909E8E84-426E-40DD-AFC4-6F175D3DCCD1}">
              <a14:hiddenFill xmlns:a14="http://schemas.microsoft.com/office/drawing/2010/main">
                <a:solidFill>
                  <a:schemeClr val="accent5">
                    <a:lumMod val="75000"/>
                  </a:schemeClr>
                </a:solidFill>
              </a14:hiddenFill>
            </a:ext>
          </a:extLst>
        </p:spPr>
        <p:txBody>
          <a:bodyPr wrap="square" rtlCol="0">
            <a:noAutofit/>
          </a:bodyPr>
          <a:lstStyle/>
          <a:p>
            <a:pPr lvl="0" algn="ctr">
              <a:lnSpc>
                <a:spcPct val="100000"/>
              </a:lnSpc>
              <a:spcBef>
                <a:spcPts val="500"/>
              </a:spcBef>
              <a:buClr>
                <a:srgbClr val="0040BE"/>
              </a:buClr>
              <a:buSzPct val="200000"/>
            </a:pPr>
            <a:r>
              <a:rPr lang="uk-UA" sz="2000" b="1" noProof="0">
                <a:solidFill>
                  <a:srgbClr val="0040BE"/>
                </a:solidFill>
                <a:latin typeface="Arial" panose="020B0604020202020204" pitchFamily="34" charset="0"/>
                <a:cs typeface="Arial" panose="020B0604020202020204" pitchFamily="34" charset="0"/>
              </a:rPr>
              <a:t>Гнучкість</a:t>
            </a:r>
          </a:p>
          <a:p>
            <a:pPr lvl="0" algn="ctr">
              <a:lnSpc>
                <a:spcPct val="100000"/>
              </a:lnSpc>
              <a:spcBef>
                <a:spcPts val="500"/>
              </a:spcBef>
              <a:buClr>
                <a:srgbClr val="0040BE"/>
              </a:buClr>
              <a:buSzPct val="200000"/>
            </a:pPr>
            <a:r>
              <a:rPr lang="uk-UA" sz="1600" noProof="0">
                <a:solidFill>
                  <a:schemeClr val="bg2">
                    <a:lumMod val="10000"/>
                  </a:schemeClr>
                </a:solidFill>
                <a:latin typeface="Arial" panose="020B0604020202020204" pitchFamily="34" charset="0"/>
                <a:cs typeface="Arial" panose="020B0604020202020204" pitchFamily="34" charset="0"/>
              </a:rPr>
              <a:t>Індивідуальний підхід</a:t>
            </a:r>
            <a:br>
              <a:rPr lang="uk-UA" sz="1600" noProof="0">
                <a:solidFill>
                  <a:schemeClr val="bg2">
                    <a:lumMod val="10000"/>
                  </a:schemeClr>
                </a:solidFill>
                <a:latin typeface="Arial" panose="020B0604020202020204" pitchFamily="34" charset="0"/>
                <a:cs typeface="Arial" panose="020B0604020202020204" pitchFamily="34" charset="0"/>
              </a:rPr>
            </a:br>
            <a:r>
              <a:rPr lang="uk-UA" sz="1600" noProof="0">
                <a:solidFill>
                  <a:schemeClr val="bg2">
                    <a:lumMod val="10000"/>
                  </a:schemeClr>
                </a:solidFill>
                <a:latin typeface="Arial" panose="020B0604020202020204" pitchFamily="34" charset="0"/>
                <a:cs typeface="Arial" panose="020B0604020202020204" pitchFamily="34" charset="0"/>
              </a:rPr>
              <a:t>до кожного клієнта</a:t>
            </a:r>
            <a:endParaRPr lang="uk-UA" sz="1600" b="0" noProof="0">
              <a:solidFill>
                <a:schemeClr val="bg2">
                  <a:lumMod val="10000"/>
                </a:schemeClr>
              </a:solidFill>
              <a:effectLst/>
              <a:latin typeface="Arial" panose="020B0604020202020204" pitchFamily="34" charset="0"/>
              <a:cs typeface="Arial" panose="020B0604020202020204" pitchFamily="34" charset="0"/>
            </a:endParaRPr>
          </a:p>
        </p:txBody>
      </p:sp>
      <p:sp>
        <p:nvSpPr>
          <p:cNvPr id="38" name="TextBox 11"/>
          <p:cNvSpPr txBox="1"/>
          <p:nvPr/>
        </p:nvSpPr>
        <p:spPr>
          <a:xfrm>
            <a:off x="4078076" y="3553023"/>
            <a:ext cx="3480613" cy="1148499"/>
          </a:xfrm>
          <a:prstGeom prst="rect">
            <a:avLst/>
          </a:prstGeom>
          <a:noFill/>
          <a:extLst>
            <a:ext uri="{909E8E84-426E-40DD-AFC4-6F175D3DCCD1}">
              <a14:hiddenFill xmlns:a14="http://schemas.microsoft.com/office/drawing/2010/main">
                <a:solidFill>
                  <a:schemeClr val="accent5">
                    <a:lumMod val="75000"/>
                  </a:schemeClr>
                </a:solidFill>
              </a14:hiddenFill>
            </a:ext>
          </a:extLst>
        </p:spPr>
        <p:txBody>
          <a:bodyPr wrap="square" rtlCol="0">
            <a:noAutofit/>
          </a:bodyPr>
          <a:lstStyle/>
          <a:p>
            <a:pPr lvl="0" algn="ctr">
              <a:lnSpc>
                <a:spcPct val="100000"/>
              </a:lnSpc>
              <a:spcBef>
                <a:spcPts val="500"/>
              </a:spcBef>
              <a:buClr>
                <a:srgbClr val="0040BE"/>
              </a:buClr>
              <a:buSzPct val="200000"/>
            </a:pPr>
            <a:r>
              <a:rPr lang="uk-UA" sz="2000" b="1" noProof="0">
                <a:solidFill>
                  <a:srgbClr val="0040BE"/>
                </a:solidFill>
                <a:latin typeface="Arial" panose="020B0604020202020204" pitchFamily="34" charset="0"/>
                <a:cs typeface="Arial" panose="020B0604020202020204" pitchFamily="34" charset="0"/>
              </a:rPr>
              <a:t>Безпека</a:t>
            </a:r>
          </a:p>
          <a:p>
            <a:pPr lvl="0" algn="ctr">
              <a:lnSpc>
                <a:spcPct val="100000"/>
              </a:lnSpc>
              <a:spcBef>
                <a:spcPts val="500"/>
              </a:spcBef>
              <a:buClr>
                <a:srgbClr val="0040BE"/>
              </a:buClr>
              <a:buSzPct val="200000"/>
            </a:pPr>
            <a:r>
              <a:rPr lang="uk-UA" sz="1600" noProof="0">
                <a:solidFill>
                  <a:schemeClr val="bg2">
                    <a:lumMod val="10000"/>
                  </a:schemeClr>
                </a:solidFill>
                <a:latin typeface="Arial" panose="020B0604020202020204" pitchFamily="34" charset="0"/>
                <a:cs typeface="Arial" panose="020B0604020202020204" pitchFamily="34" charset="0"/>
              </a:rPr>
              <a:t>Надійність та безпека</a:t>
            </a:r>
            <a:br>
              <a:rPr lang="uk-UA" sz="1600" noProof="0">
                <a:solidFill>
                  <a:schemeClr val="bg2">
                    <a:lumMod val="10000"/>
                  </a:schemeClr>
                </a:solidFill>
                <a:latin typeface="Arial" panose="020B0604020202020204" pitchFamily="34" charset="0"/>
                <a:cs typeface="Arial" panose="020B0604020202020204" pitchFamily="34" charset="0"/>
              </a:rPr>
            </a:br>
            <a:r>
              <a:rPr lang="uk-UA" sz="1600" noProof="0">
                <a:solidFill>
                  <a:schemeClr val="bg2">
                    <a:lumMod val="10000"/>
                  </a:schemeClr>
                </a:solidFill>
                <a:latin typeface="Arial" panose="020B0604020202020204" pitchFamily="34" charset="0"/>
                <a:cs typeface="Arial" panose="020B0604020202020204" pitchFamily="34" charset="0"/>
              </a:rPr>
              <a:t>проведення операцій</a:t>
            </a:r>
            <a:endParaRPr lang="uk-UA" sz="1600" b="0" noProof="0">
              <a:solidFill>
                <a:schemeClr val="bg2">
                  <a:lumMod val="10000"/>
                </a:schemeClr>
              </a:solidFill>
              <a:effectLst/>
              <a:latin typeface="Arial" panose="020B0604020202020204" pitchFamily="34" charset="0"/>
              <a:cs typeface="Arial" panose="020B0604020202020204" pitchFamily="34" charset="0"/>
            </a:endParaRPr>
          </a:p>
        </p:txBody>
      </p:sp>
      <p:sp>
        <p:nvSpPr>
          <p:cNvPr id="39" name="TextBox 11"/>
          <p:cNvSpPr txBox="1"/>
          <p:nvPr/>
        </p:nvSpPr>
        <p:spPr>
          <a:xfrm>
            <a:off x="8317553" y="3532147"/>
            <a:ext cx="2880320" cy="1377737"/>
          </a:xfrm>
          <a:prstGeom prst="rect">
            <a:avLst/>
          </a:prstGeom>
          <a:noFill/>
          <a:extLst>
            <a:ext uri="{909E8E84-426E-40DD-AFC4-6F175D3DCCD1}">
              <a14:hiddenFill xmlns:a14="http://schemas.microsoft.com/office/drawing/2010/main">
                <a:solidFill>
                  <a:schemeClr val="accent5">
                    <a:lumMod val="75000"/>
                  </a:schemeClr>
                </a:solidFill>
              </a14:hiddenFill>
            </a:ext>
          </a:extLst>
        </p:spPr>
        <p:txBody>
          <a:bodyPr wrap="square" rtlCol="0">
            <a:noAutofit/>
          </a:bodyPr>
          <a:lstStyle/>
          <a:p>
            <a:pPr lvl="0" algn="ctr">
              <a:lnSpc>
                <a:spcPct val="110000"/>
              </a:lnSpc>
              <a:spcBef>
                <a:spcPts val="500"/>
              </a:spcBef>
              <a:buClr>
                <a:srgbClr val="0040BE"/>
              </a:buClr>
              <a:buSzPct val="200000"/>
            </a:pPr>
            <a:r>
              <a:rPr lang="uk-UA" sz="2000" b="1" noProof="0">
                <a:solidFill>
                  <a:srgbClr val="0040BE"/>
                </a:solidFill>
                <a:latin typeface="Arial" panose="020B0604020202020204" pitchFamily="34" charset="0"/>
                <a:cs typeface="Arial" panose="020B0604020202020204" pitchFamily="34" charset="0"/>
              </a:rPr>
              <a:t>Швидкість</a:t>
            </a:r>
            <a:endParaRPr lang="uk-UA" sz="1600" b="1" noProof="0">
              <a:solidFill>
                <a:srgbClr val="0040BE"/>
              </a:solidFill>
              <a:latin typeface="Arial" panose="020B0604020202020204" pitchFamily="34" charset="0"/>
              <a:cs typeface="Arial" panose="020B0604020202020204" pitchFamily="34" charset="0"/>
            </a:endParaRPr>
          </a:p>
          <a:p>
            <a:pPr lvl="0" algn="ctr">
              <a:lnSpc>
                <a:spcPct val="100000"/>
              </a:lnSpc>
              <a:spcBef>
                <a:spcPts val="500"/>
              </a:spcBef>
              <a:buClr>
                <a:srgbClr val="0040BE"/>
              </a:buClr>
              <a:buSzPct val="200000"/>
            </a:pPr>
            <a:r>
              <a:rPr lang="uk-UA" sz="1600" noProof="0">
                <a:solidFill>
                  <a:schemeClr val="bg2">
                    <a:lumMod val="10000"/>
                  </a:schemeClr>
                </a:solidFill>
                <a:latin typeface="Arial" panose="020B0604020202020204" pitchFamily="34" charset="0"/>
                <a:cs typeface="Arial" panose="020B0604020202020204" pitchFamily="34" charset="0"/>
              </a:rPr>
              <a:t>Подання заявок онлайн через </a:t>
            </a:r>
            <a:r>
              <a:rPr lang="uk-UA" sz="1600" noProof="0" err="1">
                <a:solidFill>
                  <a:schemeClr val="bg2">
                    <a:lumMod val="10000"/>
                  </a:schemeClr>
                </a:solidFill>
                <a:latin typeface="Arial" panose="020B0604020202020204" pitchFamily="34" charset="0"/>
                <a:cs typeface="Arial" panose="020B0604020202020204" pitchFamily="34" charset="0"/>
              </a:rPr>
              <a:t>iFOBS</a:t>
            </a:r>
            <a:endParaRPr lang="uk-UA" sz="1600" noProof="0">
              <a:solidFill>
                <a:schemeClr val="bg2">
                  <a:lumMod val="10000"/>
                </a:schemeClr>
              </a:solidFill>
              <a:latin typeface="Arial" panose="020B0604020202020204" pitchFamily="34" charset="0"/>
              <a:cs typeface="Arial" panose="020B0604020202020204" pitchFamily="34" charset="0"/>
            </a:endParaRPr>
          </a:p>
        </p:txBody>
      </p:sp>
      <p:pic>
        <p:nvPicPr>
          <p:cNvPr id="44" name="Picture 43" descr="Ico_Shell"/>
          <p:cNvPicPr>
            <a:picLocks noChangeAspect="1"/>
          </p:cNvPicPr>
          <p:nvPr/>
        </p:nvPicPr>
        <p:blipFill>
          <a:blip r:embed="rId6"/>
          <a:stretch>
            <a:fillRect/>
          </a:stretch>
        </p:blipFill>
        <p:spPr>
          <a:xfrm>
            <a:off x="5142230" y="2129155"/>
            <a:ext cx="1356995" cy="1356995"/>
          </a:xfrm>
          <a:prstGeom prst="rect">
            <a:avLst/>
          </a:prstGeom>
        </p:spPr>
      </p:pic>
      <p:pic>
        <p:nvPicPr>
          <p:cNvPr id="45" name="Picture 44" descr="Ico_Sand"/>
          <p:cNvPicPr>
            <a:picLocks noChangeAspect="1"/>
          </p:cNvPicPr>
          <p:nvPr/>
        </p:nvPicPr>
        <p:blipFill>
          <a:blip r:embed="rId7"/>
          <a:stretch>
            <a:fillRect/>
          </a:stretch>
        </p:blipFill>
        <p:spPr>
          <a:xfrm>
            <a:off x="8963660" y="2145665"/>
            <a:ext cx="1463040" cy="1463040"/>
          </a:xfrm>
          <a:prstGeom prst="rect">
            <a:avLst/>
          </a:prstGeom>
        </p:spPr>
      </p:pic>
      <p:pic>
        <p:nvPicPr>
          <p:cNvPr id="46" name="Picture 45" descr="Ico_Araon_1B"/>
          <p:cNvPicPr>
            <a:picLocks noChangeAspect="1"/>
          </p:cNvPicPr>
          <p:nvPr/>
        </p:nvPicPr>
        <p:blipFill>
          <a:blip r:embed="rId8"/>
          <a:stretch>
            <a:fillRect/>
          </a:stretch>
        </p:blipFill>
        <p:spPr>
          <a:xfrm rot="1800000">
            <a:off x="1386205" y="2096770"/>
            <a:ext cx="1471295" cy="1471295"/>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4" name="Заголовок 1"/>
          <p:cNvSpPr txBox="1">
            <a:spLocks noGrp="1"/>
          </p:cNvSpPr>
          <p:nvPr>
            <p:ph type="title"/>
          </p:nvPr>
        </p:nvSpPr>
        <p:spPr>
          <a:xfrm>
            <a:off x="1496060" y="3230880"/>
            <a:ext cx="4225290" cy="1818640"/>
          </a:xfrm>
          <a:prstGeom prst="rect">
            <a:avLst/>
          </a:prstGeom>
        </p:spPr>
        <p:txBody>
          <a:bodyPr/>
          <a:lstStyle/>
          <a:p>
            <a:pPr>
              <a:lnSpc>
                <a:spcPct val="100000"/>
              </a:lnSpc>
              <a:defRPr sz="3200"/>
            </a:pPr>
            <a:r>
              <a:rPr lang="uk-UA" sz="2800" noProof="0"/>
              <a:t>Ми бачимо</a:t>
            </a:r>
            <a:br>
              <a:rPr lang="uk-UA" sz="2800" noProof="0"/>
            </a:br>
            <a:r>
              <a:rPr lang="uk-UA" sz="2800" noProof="0"/>
              <a:t>не лише ваш баланс,</a:t>
            </a:r>
            <a:br>
              <a:rPr lang="uk-UA" sz="2800" noProof="0"/>
            </a:br>
            <a:r>
              <a:rPr lang="uk-UA" sz="2800" noProof="0"/>
              <a:t>а й ваші амбіції</a:t>
            </a:r>
          </a:p>
        </p:txBody>
      </p:sp>
      <p:pic>
        <p:nvPicPr>
          <p:cNvPr id="1385" name="Picture 27" descr="Picture 27"/>
          <p:cNvPicPr>
            <a:picLocks noChangeAspect="1"/>
          </p:cNvPicPr>
          <p:nvPr/>
        </p:nvPicPr>
        <p:blipFill>
          <a:blip r:embed="rId2"/>
          <a:stretch>
            <a:fillRect/>
          </a:stretch>
        </p:blipFill>
        <p:spPr>
          <a:xfrm>
            <a:off x="5189854" y="1192530"/>
            <a:ext cx="1812291" cy="1233170"/>
          </a:xfrm>
          <a:prstGeom prst="rect">
            <a:avLst/>
          </a:prstGeom>
          <a:ln w="12700">
            <a:miter lim="400000"/>
            <a:headEnd/>
            <a:tailEnd/>
          </a:ln>
        </p:spPr>
      </p:pic>
      <p:sp>
        <p:nvSpPr>
          <p:cNvPr id="1386" name="Заголовок 1"/>
          <p:cNvSpPr txBox="1"/>
          <p:nvPr/>
        </p:nvSpPr>
        <p:spPr>
          <a:xfrm>
            <a:off x="6930390" y="3230880"/>
            <a:ext cx="4979035" cy="1383665"/>
          </a:xfrm>
          <a:prstGeom prst="rect">
            <a:avLst/>
          </a:prstGeom>
          <a:ln w="12700">
            <a:miter lim="400000"/>
          </a:ln>
        </p:spPr>
        <p:txBody>
          <a:bodyPr wrap="square" lIns="45719" rIns="45719">
            <a:spAutoFit/>
          </a:bodyPr>
          <a:lstStyle/>
          <a:p>
            <a:pPr>
              <a:defRPr sz="3200" b="1">
                <a:solidFill>
                  <a:srgbClr val="FFFFFF"/>
                </a:solidFill>
              </a:defRPr>
            </a:pPr>
            <a:r>
              <a:rPr lang="uk-UA" sz="2800" noProof="0"/>
              <a:t>Саме для цього ми тут —</a:t>
            </a:r>
            <a:br>
              <a:rPr lang="uk-UA" sz="2800" noProof="0"/>
            </a:br>
            <a:r>
              <a:rPr lang="uk-UA" sz="2800" noProof="0"/>
              <a:t>допомогти вам</a:t>
            </a:r>
            <a:br>
              <a:rPr lang="uk-UA" sz="2800" noProof="0"/>
            </a:br>
            <a:r>
              <a:rPr lang="uk-UA" sz="2800" noProof="0"/>
              <a:t>реалізувати більше</a:t>
            </a:r>
          </a:p>
        </p:txBody>
      </p:sp>
      <p:pic>
        <p:nvPicPr>
          <p:cNvPr id="3" name="Picture 2" descr="Arrow"/>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605780" y="3552190"/>
            <a:ext cx="980440" cy="864235"/>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3F3FB"/>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31165" y="380365"/>
            <a:ext cx="8513445" cy="873125"/>
          </a:xfrm>
        </p:spPr>
        <p:txBody>
          <a:bodyPr vert="horz" lIns="91440" tIns="45720" rIns="91440" bIns="45720" rtlCol="0" anchor="t" anchorCtr="0">
            <a:noAutofit/>
          </a:bodyPr>
          <a:lstStyle/>
          <a:p>
            <a:pPr algn="l"/>
            <a:r>
              <a:rPr lang="en-US" altLang="en-US" sz="2800">
                <a:solidFill>
                  <a:srgbClr val="0040BE"/>
                </a:solidFill>
                <a:latin typeface="Arial" panose="020B0604020202020204" pitchFamily="34" charset="0"/>
                <a:ea typeface="+mj-lt"/>
                <a:cs typeface="Arial" panose="020B0604020202020204" pitchFamily="34" charset="0"/>
                <a:sym typeface="+mn-ea"/>
              </a:rPr>
              <a:t>SWAP</a:t>
            </a:r>
          </a:p>
        </p:txBody>
      </p:sp>
      <p:sp>
        <p:nvSpPr>
          <p:cNvPr id="4" name="Rectangle 34"/>
          <p:cNvSpPr/>
          <p:nvPr/>
        </p:nvSpPr>
        <p:spPr>
          <a:xfrm>
            <a:off x="0" y="5126355"/>
            <a:ext cx="12192000" cy="172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10" descr="Strelka_1"/>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45191" y="909818"/>
            <a:ext cx="980440" cy="917575"/>
          </a:xfrm>
          <a:prstGeom prst="rect">
            <a:avLst/>
          </a:prstGeom>
        </p:spPr>
      </p:pic>
      <p:sp>
        <p:nvSpPr>
          <p:cNvPr id="6" name="Rounded Rectangle 5"/>
          <p:cNvSpPr/>
          <p:nvPr/>
        </p:nvSpPr>
        <p:spPr>
          <a:xfrm>
            <a:off x="1574800" y="851535"/>
            <a:ext cx="10273665" cy="1087755"/>
          </a:xfrm>
          <a:prstGeom prst="roundRect">
            <a:avLst>
              <a:gd name="adj" fmla="val 20840"/>
            </a:avLst>
          </a:prstGeom>
          <a:solidFill>
            <a:srgbClr val="0E4BC2"/>
          </a:solidFill>
          <a:ln w="12700" cap="flat">
            <a:no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12" name="Text Box 11"/>
          <p:cNvSpPr txBox="1"/>
          <p:nvPr/>
        </p:nvSpPr>
        <p:spPr>
          <a:xfrm>
            <a:off x="1870710" y="969645"/>
            <a:ext cx="9875520" cy="80391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914400" rtl="0" fontAlgn="auto" latinLnBrk="0" hangingPunct="0">
              <a:lnSpc>
                <a:spcPct val="100000"/>
              </a:lnSpc>
              <a:spcBef>
                <a:spcPts val="0"/>
              </a:spcBef>
              <a:spcAft>
                <a:spcPts val="0"/>
              </a:spcAft>
              <a:buClrTx/>
              <a:buSzTx/>
              <a:buFontTx/>
              <a:buNone/>
            </a:pPr>
            <a:r>
              <a:rPr kumimoji="0" lang="en-US" altLang="en-US" sz="1800" b="1" i="0" u="none" strike="noStrike" cap="none" spc="0" normalizeH="0" baseline="0">
                <a:ln>
                  <a:noFill/>
                </a:ln>
                <a:solidFill>
                  <a:srgbClr val="E3F3FB"/>
                </a:solidFill>
                <a:effectLst/>
                <a:uFillTx/>
                <a:latin typeface="Arial" panose="020B0604020202020204"/>
                <a:ea typeface="Arial" panose="020B0604020202020204"/>
                <a:cs typeface="Arial" panose="020B0604020202020204"/>
                <a:sym typeface="Arial" panose="020B0604020202020204"/>
              </a:rPr>
              <a:t>Валютний своп</a:t>
            </a:r>
            <a:r>
              <a:rPr kumimoji="0" lang="en-US" altLang="en-US" sz="1800" b="0" i="0" u="none" strike="noStrike" cap="none" spc="0" normalizeH="0" baseline="0">
                <a:ln>
                  <a:noFill/>
                </a:ln>
                <a:solidFill>
                  <a:srgbClr val="E3F3FB"/>
                </a:solidFill>
                <a:effectLst/>
                <a:uFillTx/>
                <a:latin typeface="Arial" panose="020B0604020202020204"/>
                <a:ea typeface="Arial" panose="020B0604020202020204"/>
                <a:cs typeface="Arial" panose="020B0604020202020204"/>
                <a:sym typeface="Arial" panose="020B0604020202020204"/>
              </a:rPr>
              <a:t> – операція, умови якої передбачають продаж клієнтами іноземної валюти зі зворотною її купівлею </a:t>
            </a:r>
            <a:r>
              <a:rPr kumimoji="0" lang="en-US" altLang="en-US" sz="1800" b="1" i="0" u="none" strike="noStrike" cap="none" spc="0" normalizeH="0" baseline="0">
                <a:ln>
                  <a:noFill/>
                </a:ln>
                <a:solidFill>
                  <a:srgbClr val="E3F3FB"/>
                </a:solidFill>
                <a:effectLst/>
                <a:uFillTx/>
                <a:latin typeface="Arial" panose="020B0604020202020204"/>
                <a:ea typeface="Arial" panose="020B0604020202020204"/>
                <a:cs typeface="Arial" panose="020B0604020202020204"/>
                <a:sym typeface="Arial" panose="020B0604020202020204"/>
              </a:rPr>
              <a:t>на певну дату в майбутньому з фіксацією умов цих операцій</a:t>
            </a:r>
            <a:r>
              <a:rPr kumimoji="0" lang="en-US" altLang="en-US" sz="1800" b="0" i="0" u="none" strike="noStrike" cap="none" spc="0" normalizeH="0" baseline="0">
                <a:ln>
                  <a:noFill/>
                </a:ln>
                <a:solidFill>
                  <a:srgbClr val="E3F3FB"/>
                </a:solidFill>
                <a:effectLst/>
                <a:uFillTx/>
                <a:latin typeface="Arial" panose="020B0604020202020204"/>
                <a:ea typeface="Arial" panose="020B0604020202020204"/>
                <a:cs typeface="Arial" panose="020B0604020202020204"/>
                <a:sym typeface="Arial" panose="020B0604020202020204"/>
              </a:rPr>
              <a:t> (курсів, обсягів, дат валютування тощо) під час укладення договору.</a:t>
            </a:r>
          </a:p>
        </p:txBody>
      </p:sp>
      <p:sp>
        <p:nvSpPr>
          <p:cNvPr id="13" name="TextBox 21"/>
          <p:cNvSpPr txBox="1"/>
          <p:nvPr/>
        </p:nvSpPr>
        <p:spPr>
          <a:xfrm>
            <a:off x="1489075" y="5314950"/>
            <a:ext cx="4558665" cy="1178560"/>
          </a:xfrm>
          <a:prstGeom prst="rect">
            <a:avLst/>
          </a:prstGeom>
          <a:noFill/>
        </p:spPr>
        <p:txBody>
          <a:bodyPr wrap="square">
            <a:spAutoFit/>
          </a:bodyPr>
          <a:lstStyle/>
          <a:p>
            <a:pPr fontAlgn="base">
              <a:lnSpc>
                <a:spcPct val="100000"/>
              </a:lnSpc>
              <a:spcAft>
                <a:spcPts val="800"/>
              </a:spcAft>
            </a:pPr>
            <a:r>
              <a:rPr lang="ru-RU" sz="1600" noProof="0">
                <a:solidFill>
                  <a:schemeClr val="tx1">
                    <a:lumMod val="95000"/>
                    <a:lumOff val="5000"/>
                  </a:schemeClr>
                </a:solidFill>
                <a:sym typeface="+mn-ea"/>
              </a:rPr>
              <a:t>З</a:t>
            </a:r>
            <a:r>
              <a:rPr lang="uk-UA" sz="1600" noProof="0">
                <a:solidFill>
                  <a:schemeClr val="tx1">
                    <a:lumMod val="95000"/>
                    <a:lumOff val="5000"/>
                  </a:schemeClr>
                </a:solidFill>
                <a:sym typeface="+mn-ea"/>
              </a:rPr>
              <a:t>воротна купівля клієнтом валюти </a:t>
            </a:r>
            <a:r>
              <a:rPr lang="uk-UA" sz="1600" b="1" noProof="0">
                <a:solidFill>
                  <a:schemeClr val="tx1">
                    <a:lumMod val="95000"/>
                    <a:lumOff val="5000"/>
                  </a:schemeClr>
                </a:solidFill>
                <a:sym typeface="+mn-ea"/>
              </a:rPr>
              <a:t>не потребує погодження </a:t>
            </a:r>
            <a:r>
              <a:rPr lang="uk-UA" sz="1600" noProof="0">
                <a:solidFill>
                  <a:schemeClr val="tx1">
                    <a:lumMod val="95000"/>
                    <a:lumOff val="5000"/>
                  </a:schemeClr>
                </a:solidFill>
                <a:sym typeface="+mn-ea"/>
              </a:rPr>
              <a:t>валютним контролем</a:t>
            </a:r>
            <a:endParaRPr lang="uk-UA" sz="1600" b="0" i="0" noProof="0">
              <a:solidFill>
                <a:schemeClr val="tx1">
                  <a:lumMod val="95000"/>
                  <a:lumOff val="5000"/>
                </a:schemeClr>
              </a:solidFill>
              <a:effectLst/>
            </a:endParaRPr>
          </a:p>
          <a:p>
            <a:pPr fontAlgn="base">
              <a:lnSpc>
                <a:spcPct val="100000"/>
              </a:lnSpc>
              <a:spcAft>
                <a:spcPts val="800"/>
              </a:spcAft>
            </a:pPr>
            <a:r>
              <a:rPr lang="ru-RU" altLang="uk-UA" sz="1600" noProof="0">
                <a:solidFill>
                  <a:schemeClr val="tx1">
                    <a:lumMod val="95000"/>
                    <a:lumOff val="5000"/>
                  </a:schemeClr>
                </a:solidFill>
                <a:sym typeface="+mn-ea"/>
              </a:rPr>
              <a:t>С</a:t>
            </a:r>
            <a:r>
              <a:rPr lang="uk-UA" sz="1600" noProof="0">
                <a:solidFill>
                  <a:schemeClr val="tx1">
                    <a:lumMod val="95000"/>
                    <a:lumOff val="5000"/>
                  </a:schemeClr>
                </a:solidFill>
                <a:sym typeface="+mn-ea"/>
              </a:rPr>
              <a:t>трок операції встановлюється </a:t>
            </a:r>
            <a:r>
              <a:rPr lang="uk-UA" sz="1600" b="1" noProof="0">
                <a:solidFill>
                  <a:schemeClr val="tx1">
                    <a:lumMod val="95000"/>
                    <a:lumOff val="5000"/>
                  </a:schemeClr>
                </a:solidFill>
                <a:sym typeface="+mn-ea"/>
              </a:rPr>
              <a:t>в точній кількості днів</a:t>
            </a:r>
            <a:r>
              <a:rPr lang="uk-UA" sz="1600" noProof="0">
                <a:solidFill>
                  <a:schemeClr val="tx1">
                    <a:lumMod val="95000"/>
                    <a:lumOff val="5000"/>
                  </a:schemeClr>
                </a:solidFill>
                <a:sym typeface="+mn-ea"/>
              </a:rPr>
              <a:t> відповідно до потреб клієнта</a:t>
            </a:r>
            <a:endParaRPr lang="uk-UA" sz="1600" b="1" i="0" noProof="0">
              <a:solidFill>
                <a:schemeClr val="tx1">
                  <a:lumMod val="95000"/>
                  <a:lumOff val="5000"/>
                </a:schemeClr>
              </a:solidFill>
              <a:effectLst/>
            </a:endParaRPr>
          </a:p>
        </p:txBody>
      </p:sp>
      <p:sp>
        <p:nvSpPr>
          <p:cNvPr id="14" name="Rectangle 7"/>
          <p:cNvSpPr/>
          <p:nvPr/>
        </p:nvSpPr>
        <p:spPr>
          <a:xfrm>
            <a:off x="6824345" y="5308600"/>
            <a:ext cx="5007610" cy="1178560"/>
          </a:xfrm>
          <a:prstGeom prst="rect">
            <a:avLst/>
          </a:prstGeom>
        </p:spPr>
        <p:txBody>
          <a:bodyPr wrap="square">
            <a:spAutoFit/>
          </a:bodyPr>
          <a:lstStyle/>
          <a:p>
            <a:pPr fontAlgn="base">
              <a:lnSpc>
                <a:spcPct val="100000"/>
              </a:lnSpc>
              <a:spcAft>
                <a:spcPts val="800"/>
              </a:spcAft>
            </a:pPr>
            <a:r>
              <a:rPr lang="ru-RU" altLang="uk-UA" sz="1600" b="1" noProof="0">
                <a:solidFill>
                  <a:schemeClr val="tx1">
                    <a:lumMod val="95000"/>
                    <a:lumOff val="5000"/>
                  </a:schemeClr>
                </a:solidFill>
                <a:sym typeface="+mn-ea"/>
              </a:rPr>
              <a:t>С</a:t>
            </a:r>
            <a:r>
              <a:rPr lang="uk-UA" sz="1600" b="1" noProof="0">
                <a:solidFill>
                  <a:schemeClr val="tx1">
                    <a:lumMod val="95000"/>
                    <a:lumOff val="5000"/>
                  </a:schemeClr>
                </a:solidFill>
                <a:sym typeface="+mn-ea"/>
              </a:rPr>
              <a:t>тандартна комісія </a:t>
            </a:r>
            <a:r>
              <a:rPr lang="uk-UA" sz="1600" noProof="0">
                <a:solidFill>
                  <a:schemeClr val="tx1">
                    <a:lumMod val="95000"/>
                    <a:lumOff val="5000"/>
                  </a:schemeClr>
                </a:solidFill>
                <a:sym typeface="+mn-ea"/>
              </a:rPr>
              <a:t>за продаж як для FX операцій, та </a:t>
            </a:r>
            <a:r>
              <a:rPr lang="uk-UA" sz="1600" b="1" noProof="0">
                <a:solidFill>
                  <a:schemeClr val="tx1">
                    <a:lumMod val="95000"/>
                    <a:lumOff val="5000"/>
                  </a:schemeClr>
                </a:solidFill>
                <a:sym typeface="+mn-ea"/>
              </a:rPr>
              <a:t>відсутня комісія </a:t>
            </a:r>
            <a:r>
              <a:rPr lang="uk-UA" sz="1600" noProof="0">
                <a:solidFill>
                  <a:schemeClr val="tx1">
                    <a:lumMod val="95000"/>
                    <a:lumOff val="5000"/>
                  </a:schemeClr>
                </a:solidFill>
                <a:sym typeface="+mn-ea"/>
              </a:rPr>
              <a:t>за зворотну купівлю</a:t>
            </a:r>
            <a:endParaRPr lang="uk-UA" sz="1600" noProof="0">
              <a:solidFill>
                <a:schemeClr val="tx1">
                  <a:lumMod val="95000"/>
                  <a:lumOff val="5000"/>
                </a:schemeClr>
              </a:solidFill>
            </a:endParaRPr>
          </a:p>
          <a:p>
            <a:pPr fontAlgn="base">
              <a:lnSpc>
                <a:spcPct val="100000"/>
              </a:lnSpc>
              <a:spcAft>
                <a:spcPts val="800"/>
              </a:spcAft>
            </a:pPr>
            <a:r>
              <a:rPr lang="ru-RU" altLang="uk-UA" sz="1600" noProof="0">
                <a:solidFill>
                  <a:schemeClr val="tx1">
                    <a:lumMod val="95000"/>
                    <a:lumOff val="5000"/>
                  </a:schemeClr>
                </a:solidFill>
                <a:sym typeface="+mn-ea"/>
              </a:rPr>
              <a:t>М</a:t>
            </a:r>
            <a:r>
              <a:rPr lang="uk-UA" sz="1600" noProof="0">
                <a:solidFill>
                  <a:schemeClr val="tx1">
                    <a:lumMod val="95000"/>
                    <a:lumOff val="5000"/>
                  </a:schemeClr>
                </a:solidFill>
                <a:sym typeface="+mn-ea"/>
              </a:rPr>
              <a:t>ожливість </a:t>
            </a:r>
            <a:r>
              <a:rPr lang="uk-UA" sz="1600" b="1" noProof="0">
                <a:solidFill>
                  <a:schemeClr val="tx1">
                    <a:lumMod val="95000"/>
                    <a:lumOff val="5000"/>
                  </a:schemeClr>
                </a:solidFill>
                <a:sym typeface="+mn-ea"/>
              </a:rPr>
              <a:t>дострокового виконання/пролонгації</a:t>
            </a:r>
            <a:r>
              <a:rPr lang="uk-UA" sz="1600" noProof="0">
                <a:solidFill>
                  <a:schemeClr val="tx1">
                    <a:lumMod val="95000"/>
                    <a:lumOff val="5000"/>
                  </a:schemeClr>
                </a:solidFill>
                <a:sym typeface="+mn-ea"/>
              </a:rPr>
              <a:t>, без додаткових комісій</a:t>
            </a:r>
            <a:endParaRPr lang="uk-UA" sz="1600" noProof="0">
              <a:solidFill>
                <a:schemeClr val="tx1">
                  <a:lumMod val="95000"/>
                  <a:lumOff val="5000"/>
                </a:schemeClr>
              </a:solidFill>
            </a:endParaRPr>
          </a:p>
        </p:txBody>
      </p:sp>
      <p:pic>
        <p:nvPicPr>
          <p:cNvPr id="32" name="Picture 31" descr="Галка"/>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55700" y="5352415"/>
            <a:ext cx="297815" cy="251460"/>
          </a:xfrm>
          <a:prstGeom prst="rect">
            <a:avLst/>
          </a:prstGeom>
        </p:spPr>
      </p:pic>
      <p:pic>
        <p:nvPicPr>
          <p:cNvPr id="34" name="Picture 33" descr="Галка"/>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65860" y="6058535"/>
            <a:ext cx="297815" cy="251460"/>
          </a:xfrm>
          <a:prstGeom prst="rect">
            <a:avLst/>
          </a:prstGeom>
        </p:spPr>
      </p:pic>
      <p:pic>
        <p:nvPicPr>
          <p:cNvPr id="35" name="Picture 34" descr="Галка"/>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466205" y="5365115"/>
            <a:ext cx="297815" cy="251460"/>
          </a:xfrm>
          <a:prstGeom prst="rect">
            <a:avLst/>
          </a:prstGeom>
        </p:spPr>
      </p:pic>
      <p:pic>
        <p:nvPicPr>
          <p:cNvPr id="36" name="Picture 35" descr="Галка"/>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466205" y="5930265"/>
            <a:ext cx="297815" cy="251460"/>
          </a:xfrm>
          <a:prstGeom prst="rect">
            <a:avLst/>
          </a:prstGeom>
        </p:spPr>
      </p:pic>
      <p:pic>
        <p:nvPicPr>
          <p:cNvPr id="3" name="Picture 2" descr="Ico_3D_Atention"/>
          <p:cNvPicPr>
            <a:picLocks noChangeAspect="1"/>
          </p:cNvPicPr>
          <p:nvPr/>
        </p:nvPicPr>
        <p:blipFill>
          <a:blip r:embed="rId6"/>
          <a:stretch>
            <a:fillRect/>
          </a:stretch>
        </p:blipFill>
        <p:spPr>
          <a:xfrm>
            <a:off x="1369060" y="2309495"/>
            <a:ext cx="1193800" cy="1193800"/>
          </a:xfrm>
          <a:prstGeom prst="rect">
            <a:avLst/>
          </a:prstGeom>
        </p:spPr>
      </p:pic>
      <p:sp>
        <p:nvSpPr>
          <p:cNvPr id="5" name="TextBox 11"/>
          <p:cNvSpPr txBox="1"/>
          <p:nvPr/>
        </p:nvSpPr>
        <p:spPr>
          <a:xfrm>
            <a:off x="431165" y="3550920"/>
            <a:ext cx="3218180" cy="1113155"/>
          </a:xfrm>
          <a:prstGeom prst="rect">
            <a:avLst/>
          </a:prstGeom>
          <a:noFill/>
          <a:extLst>
            <a:ext uri="{909E8E84-426E-40DD-AFC4-6F175D3DCCD1}">
              <a14:hiddenFill xmlns:a14="http://schemas.microsoft.com/office/drawing/2010/main">
                <a:solidFill>
                  <a:schemeClr val="accent5">
                    <a:lumMod val="75000"/>
                  </a:schemeClr>
                </a:solidFill>
              </a14:hiddenFill>
            </a:ext>
          </a:extLst>
        </p:spPr>
        <p:txBody>
          <a:bodyPr wrap="square" rtlCol="0">
            <a:noAutofit/>
          </a:bodyPr>
          <a:lstStyle/>
          <a:p>
            <a:pPr lvl="0" algn="ctr">
              <a:lnSpc>
                <a:spcPct val="100000"/>
              </a:lnSpc>
              <a:spcBef>
                <a:spcPts val="500"/>
              </a:spcBef>
              <a:buClr>
                <a:srgbClr val="0040BE"/>
              </a:buClr>
              <a:buSzPct val="200000"/>
            </a:pPr>
            <a:r>
              <a:rPr lang="uk-UA" sz="2000" b="1" noProof="0">
                <a:solidFill>
                  <a:srgbClr val="0040BE"/>
                </a:solidFill>
                <a:latin typeface="Arial" panose="020B0604020202020204" pitchFamily="34" charset="0"/>
                <a:cs typeface="Arial" panose="020B0604020202020204" pitchFamily="34" charset="0"/>
              </a:rPr>
              <a:t>Хеджування</a:t>
            </a:r>
          </a:p>
          <a:p>
            <a:pPr lvl="0" algn="ctr">
              <a:lnSpc>
                <a:spcPct val="100000"/>
              </a:lnSpc>
              <a:spcBef>
                <a:spcPts val="500"/>
              </a:spcBef>
              <a:buClr>
                <a:srgbClr val="0040BE"/>
              </a:buClr>
              <a:buSzPct val="200000"/>
            </a:pPr>
            <a:r>
              <a:rPr lang="uk-UA" sz="1600" noProof="0">
                <a:solidFill>
                  <a:schemeClr val="bg2">
                    <a:lumMod val="10000"/>
                  </a:schemeClr>
                </a:solidFill>
                <a:latin typeface="Arial" panose="020B0604020202020204" pitchFamily="34" charset="0"/>
                <a:cs typeface="Arial" panose="020B0604020202020204" pitchFamily="34" charset="0"/>
              </a:rPr>
              <a:t>Мінімізація</a:t>
            </a:r>
            <a:br>
              <a:rPr lang="uk-UA" sz="1600" noProof="0">
                <a:solidFill>
                  <a:schemeClr val="bg2">
                    <a:lumMod val="10000"/>
                  </a:schemeClr>
                </a:solidFill>
                <a:latin typeface="Arial" panose="020B0604020202020204" pitchFamily="34" charset="0"/>
                <a:cs typeface="Arial" panose="020B0604020202020204" pitchFamily="34" charset="0"/>
              </a:rPr>
            </a:br>
            <a:r>
              <a:rPr lang="uk-UA" sz="1600" noProof="0">
                <a:solidFill>
                  <a:schemeClr val="bg2">
                    <a:lumMod val="10000"/>
                  </a:schemeClr>
                </a:solidFill>
                <a:latin typeface="Arial" panose="020B0604020202020204" pitchFamily="34" charset="0"/>
                <a:cs typeface="Arial" panose="020B0604020202020204" pitchFamily="34" charset="0"/>
              </a:rPr>
              <a:t>валютних ризиків</a:t>
            </a:r>
            <a:endParaRPr lang="uk-UA" sz="1600" b="0" noProof="0">
              <a:solidFill>
                <a:schemeClr val="bg2">
                  <a:lumMod val="10000"/>
                </a:schemeClr>
              </a:solidFill>
              <a:effectLst/>
              <a:latin typeface="Arial" panose="020B0604020202020204" pitchFamily="34" charset="0"/>
              <a:cs typeface="Arial" panose="020B0604020202020204" pitchFamily="34" charset="0"/>
            </a:endParaRPr>
          </a:p>
        </p:txBody>
      </p:sp>
      <p:sp>
        <p:nvSpPr>
          <p:cNvPr id="7" name="TextBox 3"/>
          <p:cNvSpPr txBox="1"/>
          <p:nvPr/>
        </p:nvSpPr>
        <p:spPr>
          <a:xfrm>
            <a:off x="3929738" y="3552289"/>
            <a:ext cx="3804306" cy="1340778"/>
          </a:xfrm>
          <a:prstGeom prst="rect">
            <a:avLst/>
          </a:prstGeom>
          <a:noFill/>
          <a:extLst>
            <a:ext uri="{909E8E84-426E-40DD-AFC4-6F175D3DCCD1}">
              <a14:hiddenFill xmlns:a14="http://schemas.microsoft.com/office/drawing/2010/main">
                <a:solidFill>
                  <a:schemeClr val="accent5">
                    <a:lumMod val="75000"/>
                  </a:schemeClr>
                </a:solidFill>
              </a14:hiddenFill>
            </a:ext>
          </a:extLst>
        </p:spPr>
        <p:txBody>
          <a:bodyPr wrap="square" rtlCol="0">
            <a:noAutofit/>
          </a:bodyPr>
          <a:lstStyle/>
          <a:p>
            <a:pPr lvl="0" algn="ctr">
              <a:lnSpc>
                <a:spcPct val="100000"/>
              </a:lnSpc>
              <a:spcBef>
                <a:spcPts val="500"/>
              </a:spcBef>
              <a:buClr>
                <a:srgbClr val="0040BE"/>
              </a:buClr>
              <a:buSzPct val="200000"/>
            </a:pPr>
            <a:r>
              <a:rPr lang="uk-UA" sz="2000" b="1" noProof="0">
                <a:solidFill>
                  <a:srgbClr val="0040BE"/>
                </a:solidFill>
                <a:latin typeface="Arial" panose="020B0604020202020204" pitchFamily="34" charset="0"/>
                <a:cs typeface="Arial" panose="020B0604020202020204" pitchFamily="34" charset="0"/>
              </a:rPr>
              <a:t>Варіативність</a:t>
            </a:r>
          </a:p>
          <a:p>
            <a:pPr lvl="0" algn="ctr">
              <a:lnSpc>
                <a:spcPct val="100000"/>
              </a:lnSpc>
              <a:spcBef>
                <a:spcPts val="500"/>
              </a:spcBef>
              <a:buClr>
                <a:srgbClr val="0040BE"/>
              </a:buClr>
              <a:buSzPct val="200000"/>
            </a:pPr>
            <a:r>
              <a:rPr lang="uk-UA" sz="1600" noProof="0">
                <a:solidFill>
                  <a:schemeClr val="bg2">
                    <a:lumMod val="10000"/>
                  </a:schemeClr>
                </a:solidFill>
                <a:latin typeface="Arial" panose="020B0604020202020204" pitchFamily="34" charset="0"/>
                <a:cs typeface="Arial" panose="020B0604020202020204" pitchFamily="34" charset="0"/>
              </a:rPr>
              <a:t>Можливість не продавати валюту</a:t>
            </a:r>
            <a:br>
              <a:rPr lang="uk-UA" sz="1600" noProof="0">
                <a:solidFill>
                  <a:schemeClr val="bg2">
                    <a:lumMod val="10000"/>
                  </a:schemeClr>
                </a:solidFill>
                <a:latin typeface="Arial" panose="020B0604020202020204" pitchFamily="34" charset="0"/>
                <a:cs typeface="Arial" panose="020B0604020202020204" pitchFamily="34" charset="0"/>
              </a:rPr>
            </a:br>
            <a:r>
              <a:rPr lang="uk-UA" sz="1600" noProof="0">
                <a:solidFill>
                  <a:schemeClr val="bg2">
                    <a:lumMod val="10000"/>
                  </a:schemeClr>
                </a:solidFill>
                <a:latin typeface="Arial" panose="020B0604020202020204" pitchFamily="34" charset="0"/>
                <a:cs typeface="Arial" panose="020B0604020202020204" pitchFamily="34" charset="0"/>
              </a:rPr>
              <a:t>для фінансування поточної</a:t>
            </a:r>
            <a:br>
              <a:rPr lang="uk-UA" sz="1600" noProof="0">
                <a:solidFill>
                  <a:schemeClr val="bg2">
                    <a:lumMod val="10000"/>
                  </a:schemeClr>
                </a:solidFill>
                <a:latin typeface="Arial" panose="020B0604020202020204" pitchFamily="34" charset="0"/>
                <a:cs typeface="Arial" panose="020B0604020202020204" pitchFamily="34" charset="0"/>
              </a:rPr>
            </a:br>
            <a:r>
              <a:rPr lang="uk-UA" sz="1600" noProof="0">
                <a:solidFill>
                  <a:schemeClr val="bg2">
                    <a:lumMod val="10000"/>
                  </a:schemeClr>
                </a:solidFill>
                <a:latin typeface="Arial" panose="020B0604020202020204" pitchFamily="34" charset="0"/>
                <a:cs typeface="Arial" panose="020B0604020202020204" pitchFamily="34" charset="0"/>
              </a:rPr>
              <a:t>діяльності</a:t>
            </a:r>
            <a:endParaRPr lang="uk-UA" sz="1600" b="0" noProof="0">
              <a:solidFill>
                <a:schemeClr val="bg2">
                  <a:lumMod val="10000"/>
                </a:schemeClr>
              </a:solidFill>
              <a:effectLst/>
              <a:latin typeface="Arial" panose="020B0604020202020204" pitchFamily="34" charset="0"/>
              <a:cs typeface="Arial" panose="020B0604020202020204" pitchFamily="34" charset="0"/>
            </a:endParaRPr>
          </a:p>
        </p:txBody>
      </p:sp>
      <p:sp>
        <p:nvSpPr>
          <p:cNvPr id="8" name="TextBox 11"/>
          <p:cNvSpPr txBox="1"/>
          <p:nvPr/>
        </p:nvSpPr>
        <p:spPr>
          <a:xfrm>
            <a:off x="8109928" y="3559816"/>
            <a:ext cx="3540510" cy="1323439"/>
          </a:xfrm>
          <a:prstGeom prst="rect">
            <a:avLst/>
          </a:prstGeom>
          <a:noFill/>
          <a:extLst>
            <a:ext uri="{909E8E84-426E-40DD-AFC4-6F175D3DCCD1}">
              <a14:hiddenFill xmlns:a14="http://schemas.microsoft.com/office/drawing/2010/main">
                <a:solidFill>
                  <a:schemeClr val="accent5">
                    <a:lumMod val="75000"/>
                  </a:schemeClr>
                </a:solidFill>
              </a14:hiddenFill>
            </a:ext>
          </a:extLst>
        </p:spPr>
        <p:txBody>
          <a:bodyPr wrap="square" rtlCol="0">
            <a:noAutofit/>
          </a:bodyPr>
          <a:lstStyle/>
          <a:p>
            <a:pPr lvl="0" algn="ctr">
              <a:lnSpc>
                <a:spcPct val="100000"/>
              </a:lnSpc>
              <a:spcBef>
                <a:spcPts val="500"/>
              </a:spcBef>
              <a:buClr>
                <a:srgbClr val="0040BE"/>
              </a:buClr>
              <a:buSzPct val="200000"/>
            </a:pPr>
            <a:r>
              <a:rPr lang="uk-UA" sz="2000" b="1" noProof="0">
                <a:solidFill>
                  <a:srgbClr val="0040BE"/>
                </a:solidFill>
                <a:latin typeface="Arial" panose="020B0604020202020204" pitchFamily="34" charset="0"/>
                <a:cs typeface="Arial" panose="020B0604020202020204" pitchFamily="34" charset="0"/>
              </a:rPr>
              <a:t>Зручність</a:t>
            </a:r>
          </a:p>
          <a:p>
            <a:pPr lvl="0" algn="ctr">
              <a:lnSpc>
                <a:spcPct val="100000"/>
              </a:lnSpc>
              <a:spcBef>
                <a:spcPts val="500"/>
              </a:spcBef>
              <a:buClr>
                <a:srgbClr val="0040BE"/>
              </a:buClr>
              <a:buSzPct val="200000"/>
            </a:pPr>
            <a:r>
              <a:rPr lang="uk-UA" sz="1600" noProof="0">
                <a:solidFill>
                  <a:schemeClr val="bg2">
                    <a:lumMod val="10000"/>
                  </a:schemeClr>
                </a:solidFill>
                <a:latin typeface="Arial" panose="020B0604020202020204" pitchFamily="34" charset="0"/>
                <a:cs typeface="Arial" panose="020B0604020202020204" pitchFamily="34" charset="0"/>
              </a:rPr>
              <a:t>Мінімальні вимоги до клієнта під час оформлення операції</a:t>
            </a:r>
          </a:p>
        </p:txBody>
      </p:sp>
      <p:pic>
        <p:nvPicPr>
          <p:cNvPr id="9" name="Picture 8" descr="Ico_USD"/>
          <p:cNvPicPr>
            <a:picLocks noChangeAspect="1"/>
          </p:cNvPicPr>
          <p:nvPr/>
        </p:nvPicPr>
        <p:blipFill>
          <a:blip r:embed="rId7"/>
          <a:stretch>
            <a:fillRect/>
          </a:stretch>
        </p:blipFill>
        <p:spPr>
          <a:xfrm>
            <a:off x="5061585" y="2203450"/>
            <a:ext cx="1414780" cy="1414780"/>
          </a:xfrm>
          <a:prstGeom prst="rect">
            <a:avLst/>
          </a:prstGeom>
        </p:spPr>
      </p:pic>
      <p:pic>
        <p:nvPicPr>
          <p:cNvPr id="10" name="Picture 9" descr="Ico_Like"/>
          <p:cNvPicPr>
            <a:picLocks noChangeAspect="1"/>
          </p:cNvPicPr>
          <p:nvPr/>
        </p:nvPicPr>
        <p:blipFill>
          <a:blip r:embed="rId8"/>
          <a:stretch>
            <a:fillRect/>
          </a:stretch>
        </p:blipFill>
        <p:spPr>
          <a:xfrm>
            <a:off x="9135745" y="2164715"/>
            <a:ext cx="1395095" cy="1395095"/>
          </a:xfrm>
          <a:prstGeom prst="rect">
            <a:avLst/>
          </a:prstGeom>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01406" y="2153285"/>
            <a:ext cx="9989185" cy="2551430"/>
          </a:xfrm>
        </p:spPr>
        <p:txBody>
          <a:bodyPr>
            <a:normAutofit/>
          </a:bodyPr>
          <a:lstStyle/>
          <a:p>
            <a:pPr algn="ctr"/>
            <a:r>
              <a:rPr lang="en-US" altLang="en-US" sz="3600">
                <a:solidFill>
                  <a:srgbClr val="E3F3FB"/>
                </a:solidFill>
                <a:sym typeface="+mn-ea"/>
              </a:rPr>
              <a:t>Гранти на створення, розвиток або оновлення виробництв переробної промисловості</a:t>
            </a:r>
            <a:endParaRPr lang="en-US" altLang="en-US" sz="3600">
              <a:solidFill>
                <a:srgbClr val="E3F3FB"/>
              </a:solidFill>
            </a:endParaRPr>
          </a:p>
        </p:txBody>
      </p:sp>
      <p:pic>
        <p:nvPicPr>
          <p:cNvPr id="12" name="Picture 11" descr="Logo_Exim"/>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326379" y="765357"/>
            <a:ext cx="774940" cy="527619"/>
          </a:xfrm>
          <a:prstGeom prst="rect">
            <a:avLst/>
          </a:prstGeom>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Рисунок 17">
            <a:extLst>
              <a:ext uri="{FF2B5EF4-FFF2-40B4-BE49-F238E27FC236}">
                <a16:creationId xmlns:a16="http://schemas.microsoft.com/office/drawing/2014/main" id="{0D946B8C-35F1-FE67-9264-0D56D766D955}"/>
              </a:ext>
            </a:extLst>
          </p:cNvPr>
          <p:cNvPicPr>
            <a:picLocks noChangeAspect="1"/>
          </p:cNvPicPr>
          <p:nvPr/>
        </p:nvPicPr>
        <p:blipFill>
          <a:blip r:embed="rId2"/>
          <a:stretch>
            <a:fillRect/>
          </a:stretch>
        </p:blipFill>
        <p:spPr>
          <a:xfrm>
            <a:off x="280987" y="1292542"/>
            <a:ext cx="3719195" cy="524817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 name="Rounded Rectangle 25"/>
          <p:cNvSpPr/>
          <p:nvPr/>
        </p:nvSpPr>
        <p:spPr>
          <a:xfrm>
            <a:off x="5020310" y="1292543"/>
            <a:ext cx="2124710" cy="447675"/>
          </a:xfrm>
          <a:prstGeom prst="roundRect">
            <a:avLst>
              <a:gd name="adj" fmla="val 50000"/>
            </a:avLst>
          </a:prstGeom>
          <a:solidFill>
            <a:srgbClr val="0040B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6" name="Title 1"/>
          <p:cNvSpPr>
            <a:spLocks noGrp="1"/>
          </p:cNvSpPr>
          <p:nvPr/>
        </p:nvSpPr>
        <p:spPr>
          <a:xfrm>
            <a:off x="4892352" y="1330324"/>
            <a:ext cx="2277110" cy="36385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lnSpc>
                <a:spcPct val="100000"/>
              </a:lnSpc>
            </a:pPr>
            <a:r>
              <a:rPr lang="en-US" altLang="en-US" sz="1600" b="1">
                <a:solidFill>
                  <a:schemeClr val="bg1"/>
                </a:solidFill>
                <a:latin typeface="Arial" panose="020B0604020202020204" pitchFamily="34" charset="0"/>
                <a:cs typeface="Arial" panose="020B0604020202020204" pitchFamily="34" charset="0"/>
                <a:sym typeface="+mn-ea"/>
              </a:rPr>
              <a:t>Розмір гранту</a:t>
            </a:r>
          </a:p>
        </p:txBody>
      </p:sp>
      <p:sp>
        <p:nvSpPr>
          <p:cNvPr id="21" name="Title 1"/>
          <p:cNvSpPr>
            <a:spLocks noGrp="1"/>
          </p:cNvSpPr>
          <p:nvPr/>
        </p:nvSpPr>
        <p:spPr>
          <a:xfrm>
            <a:off x="374015" y="2398982"/>
            <a:ext cx="3514090" cy="282511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0" algn="l" fontAlgn="auto">
              <a:lnSpc>
                <a:spcPct val="100000"/>
              </a:lnSpc>
              <a:spcBef>
                <a:spcPts val="0"/>
              </a:spcBef>
              <a:spcAft>
                <a:spcPts val="1000"/>
              </a:spcAft>
            </a:pPr>
            <a:r>
              <a:rPr lang="uk-UA" sz="1400" noProof="0">
                <a:solidFill>
                  <a:schemeClr val="tx1"/>
                </a:solidFill>
                <a:latin typeface="Arial" panose="020B0604020202020204" pitchFamily="34" charset="0"/>
                <a:cs typeface="Arial" panose="020B0604020202020204" pitchFamily="34" charset="0"/>
                <a:sym typeface="+mn-ea"/>
              </a:rPr>
              <a:t>Отримувач може отримати один грант для створення одного нового або для збільшення потужностей існуючого виробництва переробної промисловості.</a:t>
            </a:r>
          </a:p>
          <a:p>
            <a:pPr indent="0" algn="l" fontAlgn="auto">
              <a:lnSpc>
                <a:spcPct val="100000"/>
              </a:lnSpc>
              <a:spcBef>
                <a:spcPts val="0"/>
              </a:spcBef>
              <a:spcAft>
                <a:spcPts val="1000"/>
              </a:spcAft>
            </a:pPr>
            <a:r>
              <a:rPr lang="uk-UA" sz="1400" noProof="0">
                <a:latin typeface="Arial" panose="020B0604020202020204" pitchFamily="34" charset="0"/>
                <a:cs typeface="Arial" panose="020B0604020202020204" pitchFamily="34" charset="0"/>
                <a:sym typeface="+mn-ea"/>
              </a:rPr>
              <a:t>Грант надається лише одному отримувачу з урахуванням пов’язаних із ним осіб у значенні, наведеному у ПКУ, крім випадків оновлення основних засобів виробництва, знищених або пошкоджених внаслідок збройної агресії РФ.</a:t>
            </a:r>
            <a:endParaRPr lang="uk-UA" sz="1400" noProof="0">
              <a:solidFill>
                <a:schemeClr val="tx1"/>
              </a:solidFill>
              <a:latin typeface="Arial" panose="020B0604020202020204" pitchFamily="34" charset="0"/>
              <a:cs typeface="Arial" panose="020B0604020202020204" pitchFamily="34" charset="0"/>
              <a:sym typeface="+mn-ea"/>
            </a:endParaRPr>
          </a:p>
          <a:p>
            <a:pPr indent="0" algn="l" fontAlgn="auto">
              <a:lnSpc>
                <a:spcPct val="100000"/>
              </a:lnSpc>
              <a:spcBef>
                <a:spcPts val="0"/>
              </a:spcBef>
              <a:spcAft>
                <a:spcPts val="1000"/>
              </a:spcAft>
            </a:pPr>
            <a:endParaRPr lang="uk-UA" sz="1400" noProof="0">
              <a:solidFill>
                <a:schemeClr val="tx1"/>
              </a:solidFill>
              <a:latin typeface="Arial" panose="020B0604020202020204" pitchFamily="34" charset="0"/>
              <a:cs typeface="Arial" panose="020B0604020202020204" pitchFamily="34" charset="0"/>
              <a:sym typeface="+mn-ea"/>
            </a:endParaRPr>
          </a:p>
          <a:p>
            <a:pPr indent="0" algn="l" fontAlgn="auto">
              <a:lnSpc>
                <a:spcPct val="100000"/>
              </a:lnSpc>
              <a:spcBef>
                <a:spcPts val="0"/>
              </a:spcBef>
              <a:spcAft>
                <a:spcPts val="1000"/>
              </a:spcAft>
            </a:pPr>
            <a:endParaRPr lang="uk-UA" sz="1400" noProof="0">
              <a:solidFill>
                <a:schemeClr val="tx1"/>
              </a:solidFill>
              <a:latin typeface="Arial" panose="020B0604020202020204" pitchFamily="34" charset="0"/>
              <a:cs typeface="Arial" panose="020B0604020202020204" pitchFamily="34" charset="0"/>
              <a:sym typeface="+mn-ea"/>
            </a:endParaRPr>
          </a:p>
        </p:txBody>
      </p:sp>
      <p:cxnSp>
        <p:nvCxnSpPr>
          <p:cNvPr id="30" name="Straight Connector 29"/>
          <p:cNvCxnSpPr/>
          <p:nvPr/>
        </p:nvCxnSpPr>
        <p:spPr>
          <a:xfrm>
            <a:off x="431165" y="836930"/>
            <a:ext cx="11443335" cy="0"/>
          </a:xfrm>
          <a:prstGeom prst="line">
            <a:avLst/>
          </a:prstGeom>
          <a:ln>
            <a:solidFill>
              <a:srgbClr val="0E4BC2"/>
            </a:solidFill>
          </a:ln>
        </p:spPr>
        <p:style>
          <a:lnRef idx="2">
            <a:schemeClr val="accent1"/>
          </a:lnRef>
          <a:fillRef idx="0">
            <a:srgbClr val="FFFFFF"/>
          </a:fillRef>
          <a:effectRef idx="0">
            <a:srgbClr val="FFFFFF"/>
          </a:effectRef>
          <a:fontRef idx="minor">
            <a:schemeClr val="tx1"/>
          </a:fontRef>
        </p:style>
      </p:cxnSp>
      <p:sp>
        <p:nvSpPr>
          <p:cNvPr id="2" name="Title 1"/>
          <p:cNvSpPr>
            <a:spLocks noGrp="1"/>
          </p:cNvSpPr>
          <p:nvPr/>
        </p:nvSpPr>
        <p:spPr>
          <a:xfrm>
            <a:off x="429895" y="245110"/>
            <a:ext cx="4945380" cy="61849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altLang="en-US" sz="1600" b="1">
                <a:solidFill>
                  <a:srgbClr val="0040BE"/>
                </a:solidFill>
                <a:latin typeface="Arial" panose="020B0604020202020204" pitchFamily="34" charset="0"/>
                <a:cs typeface="Arial" panose="020B0604020202020204" pitchFamily="34" charset="0"/>
                <a:sym typeface="+mn-ea"/>
              </a:rPr>
              <a:t>Гранти на створення, розвиток або оновлення виробництв переробної промисловості </a:t>
            </a:r>
          </a:p>
          <a:p>
            <a:pPr algn="l">
              <a:lnSpc>
                <a:spcPct val="100000"/>
              </a:lnSpc>
            </a:pPr>
            <a:endParaRPr lang="en-US" altLang="en-US" sz="1600" b="1">
              <a:solidFill>
                <a:srgbClr val="0040BE"/>
              </a:solidFill>
              <a:latin typeface="Arial" panose="020B0604020202020204" pitchFamily="34" charset="0"/>
              <a:cs typeface="Arial" panose="020B0604020202020204" pitchFamily="34" charset="0"/>
              <a:sym typeface="+mn-ea"/>
            </a:endParaRPr>
          </a:p>
        </p:txBody>
      </p:sp>
      <p:sp>
        <p:nvSpPr>
          <p:cNvPr id="3" name="Title 1"/>
          <p:cNvSpPr>
            <a:spLocks noGrp="1"/>
          </p:cNvSpPr>
          <p:nvPr/>
        </p:nvSpPr>
        <p:spPr>
          <a:xfrm>
            <a:off x="294640" y="1319211"/>
            <a:ext cx="3903980" cy="61722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altLang="en-US" sz="2400" b="1">
                <a:latin typeface="Arial" panose="020B0604020202020204" pitchFamily="34" charset="0"/>
                <a:cs typeface="Arial" panose="020B0604020202020204" pitchFamily="34" charset="0"/>
                <a:sym typeface="+mn-ea"/>
              </a:rPr>
              <a:t>Основні умови:</a:t>
            </a:r>
          </a:p>
        </p:txBody>
      </p:sp>
      <p:sp>
        <p:nvSpPr>
          <p:cNvPr id="4" name="Title 1"/>
          <p:cNvSpPr>
            <a:spLocks noGrp="1"/>
          </p:cNvSpPr>
          <p:nvPr/>
        </p:nvSpPr>
        <p:spPr>
          <a:xfrm>
            <a:off x="4970145" y="1745567"/>
            <a:ext cx="2099310" cy="65341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0" algn="ctr" fontAlgn="auto">
              <a:lnSpc>
                <a:spcPct val="100000"/>
              </a:lnSpc>
              <a:spcAft>
                <a:spcPts val="600"/>
              </a:spcAft>
            </a:pPr>
            <a:r>
              <a:rPr lang="en-US" altLang="en-US" sz="1600">
                <a:solidFill>
                  <a:srgbClr val="0040BE"/>
                </a:solidFill>
                <a:latin typeface="Arial" panose="020B0604020202020204" pitchFamily="34" charset="0"/>
                <a:cs typeface="Arial" panose="020B0604020202020204" pitchFamily="34" charset="0"/>
                <a:sym typeface="+mn-ea"/>
              </a:rPr>
              <a:t>не перевищує</a:t>
            </a:r>
            <a:r>
              <a:rPr lang="en-US" altLang="en-US" sz="1600" b="1">
                <a:solidFill>
                  <a:srgbClr val="0040BE"/>
                </a:solidFill>
                <a:latin typeface="Arial" panose="020B0604020202020204" pitchFamily="34" charset="0"/>
                <a:cs typeface="Arial" panose="020B0604020202020204" pitchFamily="34" charset="0"/>
                <a:sym typeface="+mn-ea"/>
              </a:rPr>
              <a:t/>
            </a:r>
            <a:br>
              <a:rPr lang="en-US" altLang="en-US" sz="1600" b="1">
                <a:solidFill>
                  <a:srgbClr val="0040BE"/>
                </a:solidFill>
                <a:latin typeface="Arial" panose="020B0604020202020204" pitchFamily="34" charset="0"/>
                <a:cs typeface="Arial" panose="020B0604020202020204" pitchFamily="34" charset="0"/>
                <a:sym typeface="+mn-ea"/>
              </a:rPr>
            </a:br>
            <a:r>
              <a:rPr lang="en-US" altLang="en-US" sz="1600" b="1">
                <a:solidFill>
                  <a:srgbClr val="0040BE"/>
                </a:solidFill>
                <a:latin typeface="Arial" panose="020B0604020202020204" pitchFamily="34" charset="0"/>
                <a:cs typeface="Arial" panose="020B0604020202020204" pitchFamily="34" charset="0"/>
                <a:sym typeface="+mn-ea"/>
              </a:rPr>
              <a:t>8 млн гривень</a:t>
            </a:r>
          </a:p>
        </p:txBody>
      </p:sp>
      <p:sp>
        <p:nvSpPr>
          <p:cNvPr id="5" name="Title 1"/>
          <p:cNvSpPr>
            <a:spLocks noGrp="1"/>
          </p:cNvSpPr>
          <p:nvPr/>
        </p:nvSpPr>
        <p:spPr>
          <a:xfrm>
            <a:off x="4523740" y="2388870"/>
            <a:ext cx="2992120" cy="230568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0" algn="l" fontAlgn="auto">
              <a:lnSpc>
                <a:spcPct val="100000"/>
              </a:lnSpc>
              <a:spcBef>
                <a:spcPts val="0"/>
              </a:spcBef>
              <a:spcAft>
                <a:spcPts val="1000"/>
              </a:spcAft>
            </a:pPr>
            <a:r>
              <a:rPr lang="en-US" altLang="en-US" sz="1400">
                <a:solidFill>
                  <a:schemeClr val="tx1"/>
                </a:solidFill>
                <a:latin typeface="Arial" panose="020B0604020202020204" pitchFamily="34" charset="0"/>
                <a:cs typeface="Arial" panose="020B0604020202020204" pitchFamily="34" charset="0"/>
                <a:sym typeface="+mn-ea"/>
              </a:rPr>
              <a:t>Для отримувачів, які оновлюють основні засоби виробництва, знищені чи пошкоджені внаслідок збройної </a:t>
            </a:r>
            <a:r>
              <a:rPr lang="en-US" altLang="en-US" sz="1400" err="1">
                <a:solidFill>
                  <a:schemeClr val="tx1"/>
                </a:solidFill>
                <a:latin typeface="Arial" panose="020B0604020202020204" pitchFamily="34" charset="0"/>
                <a:cs typeface="Arial" panose="020B0604020202020204" pitchFamily="34" charset="0"/>
                <a:sym typeface="+mn-ea"/>
              </a:rPr>
              <a:t>агресії</a:t>
            </a:r>
            <a:r>
              <a:rPr lang="en-US" altLang="en-US" sz="1400">
                <a:solidFill>
                  <a:schemeClr val="tx1"/>
                </a:solidFill>
                <a:latin typeface="Arial" panose="020B0604020202020204" pitchFamily="34" charset="0"/>
                <a:cs typeface="Arial" panose="020B0604020202020204" pitchFamily="34" charset="0"/>
                <a:sym typeface="+mn-ea"/>
              </a:rPr>
              <a:t> </a:t>
            </a:r>
            <a:r>
              <a:rPr lang="uk-UA" altLang="en-US" sz="1400" err="1">
                <a:latin typeface="Arial" panose="020B0604020202020204" pitchFamily="34" charset="0"/>
                <a:cs typeface="Arial" panose="020B0604020202020204" pitchFamily="34" charset="0"/>
                <a:sym typeface="+mn-ea"/>
              </a:rPr>
              <a:t>рф</a:t>
            </a:r>
            <a:r>
              <a:rPr lang="en-US" altLang="en-US" sz="1400">
                <a:solidFill>
                  <a:schemeClr val="tx1"/>
                </a:solidFill>
                <a:latin typeface="Arial" panose="020B0604020202020204" pitchFamily="34" charset="0"/>
                <a:cs typeface="Arial" panose="020B0604020202020204" pitchFamily="34" charset="0"/>
                <a:sym typeface="+mn-ea"/>
              </a:rPr>
              <a:t>, сума гранту </a:t>
            </a:r>
            <a:r>
              <a:rPr lang="en-US" altLang="en-US" sz="1400" b="1">
                <a:solidFill>
                  <a:srgbClr val="0040BE"/>
                </a:solidFill>
                <a:latin typeface="Arial" panose="020B0604020202020204" pitchFamily="34" charset="0"/>
                <a:cs typeface="Arial" panose="020B0604020202020204" pitchFamily="34" charset="0"/>
                <a:sym typeface="+mn-ea"/>
              </a:rPr>
              <a:t>не перевищує 16 млн гривень,</a:t>
            </a:r>
            <a:r>
              <a:rPr lang="en-US" altLang="en-US" sz="1400">
                <a:solidFill>
                  <a:schemeClr val="tx1"/>
                </a:solidFill>
                <a:latin typeface="Arial" panose="020B0604020202020204" pitchFamily="34" charset="0"/>
                <a:cs typeface="Arial" panose="020B0604020202020204" pitchFamily="34" charset="0"/>
                <a:sym typeface="+mn-ea"/>
              </a:rPr>
              <a:t> але не більше за розмір нанесеного збитку та з урахуванням розміру отриманого гранту.</a:t>
            </a:r>
          </a:p>
        </p:txBody>
      </p:sp>
      <p:sp>
        <p:nvSpPr>
          <p:cNvPr id="6" name="Rounded Rectangle 5"/>
          <p:cNvSpPr/>
          <p:nvPr/>
        </p:nvSpPr>
        <p:spPr>
          <a:xfrm>
            <a:off x="8656320" y="1275715"/>
            <a:ext cx="2277110" cy="447675"/>
          </a:xfrm>
          <a:prstGeom prst="roundRect">
            <a:avLst>
              <a:gd name="adj" fmla="val 50000"/>
            </a:avLst>
          </a:prstGeom>
          <a:solidFill>
            <a:srgbClr val="0040B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7" name="Title 1"/>
          <p:cNvSpPr>
            <a:spLocks noGrp="1"/>
          </p:cNvSpPr>
          <p:nvPr/>
        </p:nvSpPr>
        <p:spPr>
          <a:xfrm>
            <a:off x="8656320" y="1292543"/>
            <a:ext cx="2277110" cy="36385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lnSpc>
                <a:spcPct val="100000"/>
              </a:lnSpc>
            </a:pPr>
            <a:r>
              <a:rPr lang="en-US" altLang="en-US" sz="1600" b="1">
                <a:solidFill>
                  <a:schemeClr val="bg1"/>
                </a:solidFill>
                <a:latin typeface="Arial" panose="020B0604020202020204" pitchFamily="34" charset="0"/>
                <a:cs typeface="Arial" panose="020B0604020202020204" pitchFamily="34" charset="0"/>
                <a:sym typeface="+mn-ea"/>
              </a:rPr>
              <a:t>Напрямки витрат</a:t>
            </a:r>
          </a:p>
        </p:txBody>
      </p:sp>
      <p:sp>
        <p:nvSpPr>
          <p:cNvPr id="8" name="Title 1"/>
          <p:cNvSpPr>
            <a:spLocks noGrp="1"/>
          </p:cNvSpPr>
          <p:nvPr/>
        </p:nvSpPr>
        <p:spPr>
          <a:xfrm>
            <a:off x="8599487" y="1721072"/>
            <a:ext cx="2390775" cy="40767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0" algn="ctr" fontAlgn="auto">
              <a:lnSpc>
                <a:spcPct val="100000"/>
              </a:lnSpc>
              <a:spcAft>
                <a:spcPts val="600"/>
              </a:spcAft>
            </a:pPr>
            <a:r>
              <a:rPr lang="en-US" altLang="en-US" sz="1600">
                <a:solidFill>
                  <a:srgbClr val="0040BE"/>
                </a:solidFill>
                <a:latin typeface="Arial" panose="020B0604020202020204" pitchFamily="34" charset="0"/>
                <a:cs typeface="Arial" panose="020B0604020202020204" pitchFamily="34" charset="0"/>
                <a:sym typeface="+mn-ea"/>
              </a:rPr>
              <a:t>на які надається грант:</a:t>
            </a:r>
          </a:p>
        </p:txBody>
      </p:sp>
      <p:sp>
        <p:nvSpPr>
          <p:cNvPr id="10" name="Title 1"/>
          <p:cNvSpPr>
            <a:spLocks noGrp="1"/>
          </p:cNvSpPr>
          <p:nvPr/>
        </p:nvSpPr>
        <p:spPr>
          <a:xfrm>
            <a:off x="8599487" y="2294458"/>
            <a:ext cx="3003550" cy="431927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0" algn="l" fontAlgn="auto">
              <a:lnSpc>
                <a:spcPct val="100000"/>
              </a:lnSpc>
              <a:spcBef>
                <a:spcPts val="0"/>
              </a:spcBef>
              <a:spcAft>
                <a:spcPts val="1000"/>
              </a:spcAft>
            </a:pPr>
            <a:r>
              <a:rPr lang="en-US" altLang="en-US" sz="1400">
                <a:solidFill>
                  <a:schemeClr val="tx1"/>
                </a:solidFill>
                <a:latin typeface="Arial" panose="020B0604020202020204" pitchFamily="34" charset="0"/>
                <a:cs typeface="Arial" panose="020B0604020202020204" pitchFamily="34" charset="0"/>
                <a:sym typeface="+mn-ea"/>
              </a:rPr>
              <a:t>придбання основних засобів виробництва (машини та обладнання, ручні механічні знаряддя, що працюють на електричній енергії);</a:t>
            </a:r>
          </a:p>
          <a:p>
            <a:pPr indent="0" algn="l" fontAlgn="auto">
              <a:lnSpc>
                <a:spcPct val="100000"/>
              </a:lnSpc>
              <a:spcBef>
                <a:spcPts val="0"/>
              </a:spcBef>
              <a:spcAft>
                <a:spcPts val="1000"/>
              </a:spcAft>
            </a:pPr>
            <a:r>
              <a:rPr lang="en-US" altLang="en-US" sz="1400">
                <a:solidFill>
                  <a:schemeClr val="tx1"/>
                </a:solidFill>
                <a:latin typeface="Arial" panose="020B0604020202020204" pitchFamily="34" charset="0"/>
                <a:cs typeface="Arial" panose="020B0604020202020204" pitchFamily="34" charset="0"/>
                <a:sym typeface="+mn-ea"/>
              </a:rPr>
              <a:t>доставка та введення в експлуатацію основних засобів виробництва;</a:t>
            </a:r>
          </a:p>
          <a:p>
            <a:pPr indent="0" algn="l" fontAlgn="auto">
              <a:lnSpc>
                <a:spcPct val="100000"/>
              </a:lnSpc>
              <a:spcBef>
                <a:spcPts val="0"/>
              </a:spcBef>
              <a:spcAft>
                <a:spcPts val="1000"/>
              </a:spcAft>
            </a:pPr>
            <a:r>
              <a:rPr lang="en-US" altLang="en-US" sz="1400">
                <a:latin typeface="Arial" panose="020B0604020202020204" pitchFamily="34" charset="0"/>
                <a:cs typeface="Arial" panose="020B0604020202020204" pitchFamily="34" charset="0"/>
                <a:sym typeface="+mn-ea"/>
              </a:rPr>
              <a:t>придбання нематеріальних активів та проведення прикладних наукових досліджень і експериментальних розробок;</a:t>
            </a:r>
            <a:endParaRPr lang="en-US" altLang="en-US" sz="1400">
              <a:solidFill>
                <a:schemeClr val="tx1"/>
              </a:solidFill>
              <a:latin typeface="Arial" panose="020B0604020202020204" pitchFamily="34" charset="0"/>
              <a:cs typeface="Arial" panose="020B0604020202020204" pitchFamily="34" charset="0"/>
              <a:sym typeface="+mn-ea"/>
            </a:endParaRPr>
          </a:p>
          <a:p>
            <a:pPr indent="0" algn="l" fontAlgn="auto">
              <a:lnSpc>
                <a:spcPct val="100000"/>
              </a:lnSpc>
              <a:spcBef>
                <a:spcPts val="0"/>
              </a:spcBef>
              <a:spcAft>
                <a:spcPts val="1000"/>
              </a:spcAft>
            </a:pPr>
            <a:r>
              <a:rPr lang="en-US" altLang="en-US" sz="1400">
                <a:latin typeface="Arial" panose="020B0604020202020204" pitchFamily="34" charset="0"/>
                <a:cs typeface="Arial" panose="020B0604020202020204" pitchFamily="34" charset="0"/>
                <a:sym typeface="+mn-ea"/>
              </a:rPr>
              <a:t>придбання обладнання для післяурожайної обробки, для отримувачів, які провадять діяльність з вирощування багаторічних культур (КВЕД 01.2).</a:t>
            </a:r>
            <a:endParaRPr lang="en-US" altLang="en-US" sz="1400">
              <a:solidFill>
                <a:schemeClr val="tx1"/>
              </a:solidFill>
              <a:latin typeface="Arial" panose="020B0604020202020204" pitchFamily="34" charset="0"/>
              <a:cs typeface="Arial" panose="020B0604020202020204" pitchFamily="34" charset="0"/>
              <a:sym typeface="+mn-ea"/>
            </a:endParaRPr>
          </a:p>
          <a:p>
            <a:pPr indent="0" algn="l" fontAlgn="auto">
              <a:lnSpc>
                <a:spcPct val="100000"/>
              </a:lnSpc>
              <a:spcBef>
                <a:spcPts val="0"/>
              </a:spcBef>
              <a:spcAft>
                <a:spcPts val="1000"/>
              </a:spcAft>
            </a:pPr>
            <a:endParaRPr lang="en-US" altLang="en-US" sz="1400">
              <a:solidFill>
                <a:schemeClr val="tx1"/>
              </a:solidFill>
              <a:latin typeface="Arial" panose="020B0604020202020204" pitchFamily="34" charset="0"/>
              <a:cs typeface="Arial" panose="020B0604020202020204" pitchFamily="34" charset="0"/>
              <a:sym typeface="+mn-ea"/>
            </a:endParaRPr>
          </a:p>
        </p:txBody>
      </p:sp>
      <p:pic>
        <p:nvPicPr>
          <p:cNvPr id="43" name="Picture 42" descr="Галка"/>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334375" y="2466975"/>
            <a:ext cx="190500" cy="160020"/>
          </a:xfrm>
          <a:prstGeom prst="rect">
            <a:avLst/>
          </a:prstGeom>
        </p:spPr>
      </p:pic>
      <p:pic>
        <p:nvPicPr>
          <p:cNvPr id="9" name="Picture 8" descr="Галка"/>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315325" y="3672840"/>
            <a:ext cx="190500" cy="160020"/>
          </a:xfrm>
          <a:prstGeom prst="rect">
            <a:avLst/>
          </a:prstGeom>
        </p:spPr>
      </p:pic>
      <p:pic>
        <p:nvPicPr>
          <p:cNvPr id="11" name="Picture 10" descr="Галка"/>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315325" y="4428490"/>
            <a:ext cx="190500" cy="160020"/>
          </a:xfrm>
          <a:prstGeom prst="rect">
            <a:avLst/>
          </a:prstGeom>
        </p:spPr>
      </p:pic>
      <p:pic>
        <p:nvPicPr>
          <p:cNvPr id="12" name="Picture 11" descr="Галка"/>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315325" y="5390515"/>
            <a:ext cx="190500" cy="160020"/>
          </a:xfrm>
          <a:prstGeom prst="rect">
            <a:avLst/>
          </a:prstGeom>
        </p:spPr>
      </p:pic>
      <p:sp>
        <p:nvSpPr>
          <p:cNvPr id="13" name="Rounded Rectangle 7">
            <a:extLst>
              <a:ext uri="{FF2B5EF4-FFF2-40B4-BE49-F238E27FC236}">
                <a16:creationId xmlns:a16="http://schemas.microsoft.com/office/drawing/2014/main" id="{304AED78-7FFB-94D9-D87A-12DED90763FA}"/>
              </a:ext>
            </a:extLst>
          </p:cNvPr>
          <p:cNvSpPr/>
          <p:nvPr/>
        </p:nvSpPr>
        <p:spPr>
          <a:xfrm>
            <a:off x="4223385" y="1190625"/>
            <a:ext cx="3627755" cy="5422264"/>
          </a:xfrm>
          <a:prstGeom prst="roundRect">
            <a:avLst>
              <a:gd name="adj" fmla="val 6371"/>
            </a:avLst>
          </a:prstGeom>
          <a:noFill/>
          <a:ln w="12700" cap="flat">
            <a:solidFill>
              <a:srgbClr val="0040BE"/>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14" name="Rounded Rectangle 7">
            <a:extLst>
              <a:ext uri="{FF2B5EF4-FFF2-40B4-BE49-F238E27FC236}">
                <a16:creationId xmlns:a16="http://schemas.microsoft.com/office/drawing/2014/main" id="{5C9F75D7-0F0A-8116-326B-2CD76586AB86}"/>
              </a:ext>
            </a:extLst>
          </p:cNvPr>
          <p:cNvSpPr/>
          <p:nvPr/>
        </p:nvSpPr>
        <p:spPr>
          <a:xfrm>
            <a:off x="8037830" y="1190625"/>
            <a:ext cx="3717290" cy="5422264"/>
          </a:xfrm>
          <a:prstGeom prst="roundRect">
            <a:avLst>
              <a:gd name="adj" fmla="val 6371"/>
            </a:avLst>
          </a:prstGeom>
          <a:noFill/>
          <a:ln w="12700" cap="flat">
            <a:solidFill>
              <a:srgbClr val="0040BE"/>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itle 1"/>
          <p:cNvSpPr>
            <a:spLocks noGrp="1"/>
          </p:cNvSpPr>
          <p:nvPr/>
        </p:nvSpPr>
        <p:spPr>
          <a:xfrm>
            <a:off x="4667885" y="1424305"/>
            <a:ext cx="2277110" cy="36385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lnSpc>
                <a:spcPct val="100000"/>
              </a:lnSpc>
            </a:pPr>
            <a:r>
              <a:rPr lang="en-US" altLang="en-US" sz="1600" b="1">
                <a:solidFill>
                  <a:schemeClr val="bg1"/>
                </a:solidFill>
                <a:latin typeface="Arial" panose="020B0604020202020204" pitchFamily="34" charset="0"/>
                <a:cs typeface="Arial" panose="020B0604020202020204" pitchFamily="34" charset="0"/>
                <a:sym typeface="+mn-ea"/>
              </a:rPr>
              <a:t>Розмір гранту</a:t>
            </a:r>
          </a:p>
        </p:txBody>
      </p:sp>
      <p:sp>
        <p:nvSpPr>
          <p:cNvPr id="21" name="Title 1"/>
          <p:cNvSpPr>
            <a:spLocks noGrp="1"/>
          </p:cNvSpPr>
          <p:nvPr/>
        </p:nvSpPr>
        <p:spPr>
          <a:xfrm>
            <a:off x="695960" y="3328035"/>
            <a:ext cx="4276090" cy="275018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0" algn="l" fontAlgn="auto">
              <a:lnSpc>
                <a:spcPct val="100000"/>
              </a:lnSpc>
              <a:spcBef>
                <a:spcPts val="0"/>
              </a:spcBef>
              <a:spcAft>
                <a:spcPts val="1000"/>
              </a:spcAft>
            </a:pPr>
            <a:r>
              <a:rPr lang="uk-UA" sz="1400" noProof="0">
                <a:solidFill>
                  <a:schemeClr val="tx1"/>
                </a:solidFill>
                <a:latin typeface="Arial" panose="020B0604020202020204" pitchFamily="34" charset="0"/>
                <a:cs typeface="Arial" panose="020B0604020202020204" pitchFamily="34" charset="0"/>
                <a:sym typeface="+mn-ea"/>
              </a:rPr>
              <a:t>зареєстровані та провадять/планують провадити діяльність у зоні високого воєнного ризику (не застосовуються до суб’єктів господарювання, які зареєстровані та провадять/планують провадити господарську діяльність на території м. Києва та Київської області);</a:t>
            </a:r>
          </a:p>
          <a:p>
            <a:pPr indent="0" algn="l" fontAlgn="auto">
              <a:lnSpc>
                <a:spcPct val="100000"/>
              </a:lnSpc>
              <a:spcBef>
                <a:spcPts val="0"/>
              </a:spcBef>
              <a:spcAft>
                <a:spcPts val="1000"/>
              </a:spcAft>
            </a:pPr>
            <a:r>
              <a:rPr lang="uk-UA" sz="1400" noProof="0">
                <a:solidFill>
                  <a:schemeClr val="tx1"/>
                </a:solidFill>
                <a:latin typeface="Arial" panose="020B0604020202020204" pitchFamily="34" charset="0"/>
                <a:cs typeface="Arial" panose="020B0604020202020204" pitchFamily="34" charset="0"/>
                <a:sym typeface="+mn-ea"/>
              </a:rPr>
              <a:t>виробляють космічні та літальні апарати, супутнє обладнання, а також безпілотники або їхніх частини;</a:t>
            </a:r>
          </a:p>
          <a:p>
            <a:pPr indent="0" algn="l" fontAlgn="auto">
              <a:lnSpc>
                <a:spcPct val="100000"/>
              </a:lnSpc>
              <a:spcBef>
                <a:spcPts val="0"/>
              </a:spcBef>
              <a:spcAft>
                <a:spcPts val="1000"/>
              </a:spcAft>
            </a:pPr>
            <a:r>
              <a:rPr lang="uk-UA" sz="1400" noProof="0">
                <a:solidFill>
                  <a:schemeClr val="tx1"/>
                </a:solidFill>
                <a:latin typeface="Arial" panose="020B0604020202020204" pitchFamily="34" charset="0"/>
                <a:cs typeface="Arial" panose="020B0604020202020204" pitchFamily="34" charset="0"/>
                <a:sym typeface="+mn-ea"/>
              </a:rPr>
              <a:t>оновлюють основні засоби виробництва, знищені або пошкоджені внаслідок збройної агресії </a:t>
            </a:r>
            <a:r>
              <a:rPr lang="uk-UA" sz="1400" noProof="0" err="1">
                <a:solidFill>
                  <a:schemeClr val="tx1"/>
                </a:solidFill>
                <a:latin typeface="Arial" panose="020B0604020202020204" pitchFamily="34" charset="0"/>
                <a:cs typeface="Arial" panose="020B0604020202020204" pitchFamily="34" charset="0"/>
                <a:sym typeface="+mn-ea"/>
              </a:rPr>
              <a:t>рф</a:t>
            </a:r>
            <a:r>
              <a:rPr lang="uk-UA" sz="1400" noProof="0">
                <a:solidFill>
                  <a:schemeClr val="tx1"/>
                </a:solidFill>
                <a:latin typeface="Arial" panose="020B0604020202020204" pitchFamily="34" charset="0"/>
                <a:cs typeface="Arial" panose="020B0604020202020204" pitchFamily="34" charset="0"/>
                <a:sym typeface="+mn-ea"/>
              </a:rPr>
              <a:t>.</a:t>
            </a:r>
          </a:p>
          <a:p>
            <a:pPr indent="0" algn="l" fontAlgn="auto">
              <a:lnSpc>
                <a:spcPct val="100000"/>
              </a:lnSpc>
              <a:spcBef>
                <a:spcPts val="0"/>
              </a:spcBef>
              <a:spcAft>
                <a:spcPts val="1000"/>
              </a:spcAft>
            </a:pPr>
            <a:endParaRPr lang="uk-UA" sz="1400" noProof="0">
              <a:solidFill>
                <a:schemeClr val="tx1"/>
              </a:solidFill>
              <a:latin typeface="Arial" panose="020B0604020202020204" pitchFamily="34" charset="0"/>
              <a:cs typeface="Arial" panose="020B0604020202020204" pitchFamily="34" charset="0"/>
              <a:sym typeface="+mn-ea"/>
            </a:endParaRPr>
          </a:p>
        </p:txBody>
      </p:sp>
      <p:cxnSp>
        <p:nvCxnSpPr>
          <p:cNvPr id="30" name="Straight Connector 29"/>
          <p:cNvCxnSpPr/>
          <p:nvPr/>
        </p:nvCxnSpPr>
        <p:spPr>
          <a:xfrm>
            <a:off x="431165" y="836930"/>
            <a:ext cx="11443335" cy="0"/>
          </a:xfrm>
          <a:prstGeom prst="line">
            <a:avLst/>
          </a:prstGeom>
          <a:ln>
            <a:solidFill>
              <a:srgbClr val="0E4BC2"/>
            </a:solidFill>
          </a:ln>
        </p:spPr>
        <p:style>
          <a:lnRef idx="2">
            <a:schemeClr val="accent1"/>
          </a:lnRef>
          <a:fillRef idx="0">
            <a:srgbClr val="FFFFFF"/>
          </a:fillRef>
          <a:effectRef idx="0">
            <a:srgbClr val="FFFFFF"/>
          </a:effectRef>
          <a:fontRef idx="minor">
            <a:schemeClr val="tx1"/>
          </a:fontRef>
        </p:style>
      </p:cxnSp>
      <p:sp>
        <p:nvSpPr>
          <p:cNvPr id="2" name="Title 1"/>
          <p:cNvSpPr>
            <a:spLocks noGrp="1"/>
          </p:cNvSpPr>
          <p:nvPr/>
        </p:nvSpPr>
        <p:spPr>
          <a:xfrm>
            <a:off x="429895" y="254635"/>
            <a:ext cx="4945380" cy="61849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altLang="en-US" sz="1600" b="1">
                <a:solidFill>
                  <a:srgbClr val="0040BE"/>
                </a:solidFill>
                <a:latin typeface="Arial" panose="020B0604020202020204" pitchFamily="34" charset="0"/>
                <a:cs typeface="Arial" panose="020B0604020202020204" pitchFamily="34" charset="0"/>
                <a:sym typeface="+mn-ea"/>
              </a:rPr>
              <a:t>Гранти на створення, розвиток або оновлення виробництв переробної промисловості </a:t>
            </a:r>
          </a:p>
          <a:p>
            <a:pPr algn="l">
              <a:lnSpc>
                <a:spcPct val="100000"/>
              </a:lnSpc>
            </a:pPr>
            <a:endParaRPr lang="en-US" altLang="en-US" sz="1600" b="1">
              <a:solidFill>
                <a:srgbClr val="0040BE"/>
              </a:solidFill>
              <a:latin typeface="Arial" panose="020B0604020202020204" pitchFamily="34" charset="0"/>
              <a:cs typeface="Arial" panose="020B0604020202020204" pitchFamily="34" charset="0"/>
              <a:sym typeface="+mn-ea"/>
            </a:endParaRPr>
          </a:p>
        </p:txBody>
      </p:sp>
      <p:sp>
        <p:nvSpPr>
          <p:cNvPr id="3" name="Title 1"/>
          <p:cNvSpPr>
            <a:spLocks noGrp="1"/>
          </p:cNvSpPr>
          <p:nvPr/>
        </p:nvSpPr>
        <p:spPr>
          <a:xfrm>
            <a:off x="433070" y="1190625"/>
            <a:ext cx="5351780" cy="59753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altLang="en-US" sz="2800" b="1">
                <a:solidFill>
                  <a:srgbClr val="0040BE"/>
                </a:solidFill>
                <a:latin typeface="Arial" panose="020B0604020202020204" pitchFamily="34" charset="0"/>
                <a:cs typeface="Arial" panose="020B0604020202020204" pitchFamily="34" charset="0"/>
                <a:sym typeface="+mn-ea"/>
              </a:rPr>
              <a:t>Умови співфінансування:</a:t>
            </a:r>
          </a:p>
          <a:p>
            <a:pPr algn="l">
              <a:lnSpc>
                <a:spcPct val="100000"/>
              </a:lnSpc>
            </a:pPr>
            <a:endParaRPr lang="en-US" altLang="en-US" sz="2800" b="1">
              <a:solidFill>
                <a:srgbClr val="0040BE"/>
              </a:solidFill>
              <a:latin typeface="Arial" panose="020B0604020202020204" pitchFamily="34" charset="0"/>
              <a:cs typeface="Arial" panose="020B0604020202020204" pitchFamily="34" charset="0"/>
              <a:sym typeface="+mn-ea"/>
            </a:endParaRPr>
          </a:p>
        </p:txBody>
      </p:sp>
      <p:sp>
        <p:nvSpPr>
          <p:cNvPr id="6" name="Rounded Rectangle 5"/>
          <p:cNvSpPr/>
          <p:nvPr/>
        </p:nvSpPr>
        <p:spPr>
          <a:xfrm>
            <a:off x="514350" y="1874520"/>
            <a:ext cx="4397375" cy="447675"/>
          </a:xfrm>
          <a:prstGeom prst="roundRect">
            <a:avLst>
              <a:gd name="adj" fmla="val 50000"/>
            </a:avLst>
          </a:prstGeom>
          <a:solidFill>
            <a:srgbClr val="0040B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7" name="Title 1"/>
          <p:cNvSpPr>
            <a:spLocks noGrp="1"/>
          </p:cNvSpPr>
          <p:nvPr/>
        </p:nvSpPr>
        <p:spPr>
          <a:xfrm>
            <a:off x="514350" y="1908175"/>
            <a:ext cx="4397375" cy="36385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lnSpc>
                <a:spcPct val="100000"/>
              </a:lnSpc>
            </a:pPr>
            <a:r>
              <a:rPr lang="ru-RU" altLang="en-US" sz="2000" b="1">
                <a:solidFill>
                  <a:schemeClr val="bg1"/>
                </a:solidFill>
                <a:latin typeface="Arial" panose="020B0604020202020204" pitchFamily="34" charset="0"/>
                <a:cs typeface="Arial" panose="020B0604020202020204" pitchFamily="34" charset="0"/>
                <a:sym typeface="+mn-ea"/>
              </a:rPr>
              <a:t>80% / 20%</a:t>
            </a:r>
          </a:p>
        </p:txBody>
      </p:sp>
      <p:sp>
        <p:nvSpPr>
          <p:cNvPr id="8" name="Title 1"/>
          <p:cNvSpPr>
            <a:spLocks noGrp="1"/>
          </p:cNvSpPr>
          <p:nvPr/>
        </p:nvSpPr>
        <p:spPr>
          <a:xfrm>
            <a:off x="433070" y="2417445"/>
            <a:ext cx="4478655" cy="115824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0" algn="ctr" fontAlgn="auto">
              <a:lnSpc>
                <a:spcPct val="100000"/>
              </a:lnSpc>
              <a:spcAft>
                <a:spcPts val="600"/>
              </a:spcAft>
            </a:pPr>
            <a:r>
              <a:rPr lang="uk-UA" sz="1600" b="1">
                <a:solidFill>
                  <a:srgbClr val="55B6FF"/>
                </a:solidFill>
                <a:latin typeface="Arial" panose="020B0604020202020204" pitchFamily="34" charset="0"/>
                <a:cs typeface="Arial" panose="020B0604020202020204" pitchFamily="34" charset="0"/>
                <a:sym typeface="+mn-ea"/>
              </a:rPr>
              <a:t>80% державні кошти/ 20%</a:t>
            </a:r>
            <a:r>
              <a:rPr lang="uk-UA" sz="1600">
                <a:solidFill>
                  <a:srgbClr val="55B6FF"/>
                </a:solidFill>
                <a:latin typeface="Arial" panose="020B0604020202020204" pitchFamily="34" charset="0"/>
                <a:cs typeface="Arial" panose="020B0604020202020204" pitchFamily="34" charset="0"/>
                <a:sym typeface="+mn-ea"/>
              </a:rPr>
              <a:t> </a:t>
            </a:r>
            <a:r>
              <a:rPr lang="uk-UA" sz="1600" b="1">
                <a:solidFill>
                  <a:srgbClr val="55B6FF"/>
                </a:solidFill>
                <a:latin typeface="Arial" panose="020B0604020202020204" pitchFamily="34" charset="0"/>
                <a:cs typeface="Arial" panose="020B0604020202020204" pitchFamily="34" charset="0"/>
                <a:sym typeface="+mn-ea"/>
              </a:rPr>
              <a:t>кошти отримувача (власні або кредитні) </a:t>
            </a:r>
            <a:r>
              <a:rPr lang="uk-UA" sz="1600">
                <a:solidFill>
                  <a:srgbClr val="55B6FF"/>
                </a:solidFill>
                <a:latin typeface="Arial" panose="020B0604020202020204" pitchFamily="34" charset="0"/>
                <a:cs typeface="Arial" panose="020B0604020202020204" pitchFamily="34" charset="0"/>
                <a:sym typeface="+mn-ea"/>
              </a:rPr>
              <a:t>для клієнтів, які:</a:t>
            </a:r>
            <a:endParaRPr lang="uk-UA" altLang="en-US" sz="1600">
              <a:solidFill>
                <a:srgbClr val="55B6FF"/>
              </a:solidFill>
              <a:latin typeface="Arial" panose="020B0604020202020204" pitchFamily="34" charset="0"/>
              <a:cs typeface="Arial" panose="020B0604020202020204" pitchFamily="34" charset="0"/>
              <a:sym typeface="+mn-ea"/>
            </a:endParaRPr>
          </a:p>
        </p:txBody>
      </p:sp>
      <p:sp>
        <p:nvSpPr>
          <p:cNvPr id="13" name="Title 1"/>
          <p:cNvSpPr>
            <a:spLocks noGrp="1"/>
          </p:cNvSpPr>
          <p:nvPr/>
        </p:nvSpPr>
        <p:spPr>
          <a:xfrm>
            <a:off x="5619750" y="3328035"/>
            <a:ext cx="2879725" cy="125222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0" algn="l" fontAlgn="auto">
              <a:lnSpc>
                <a:spcPct val="100000"/>
              </a:lnSpc>
              <a:spcBef>
                <a:spcPts val="0"/>
              </a:spcBef>
              <a:spcAft>
                <a:spcPts val="1000"/>
              </a:spcAft>
            </a:pPr>
            <a:r>
              <a:rPr lang="uk-UA" sz="1400" noProof="0">
                <a:solidFill>
                  <a:schemeClr val="tx1"/>
                </a:solidFill>
                <a:latin typeface="Arial" panose="020B0604020202020204" pitchFamily="34" charset="0"/>
                <a:cs typeface="Arial" panose="020B0604020202020204" pitchFamily="34" charset="0"/>
                <a:sym typeface="+mn-ea"/>
              </a:rPr>
              <a:t>для грантів на придбання основних засобів виробництва, країною походження яких, згідно із сертифікатом про походження товару, є Україна.</a:t>
            </a:r>
          </a:p>
          <a:p>
            <a:pPr indent="0" algn="l" fontAlgn="auto">
              <a:lnSpc>
                <a:spcPct val="100000"/>
              </a:lnSpc>
              <a:spcBef>
                <a:spcPts val="0"/>
              </a:spcBef>
              <a:spcAft>
                <a:spcPts val="1000"/>
              </a:spcAft>
            </a:pPr>
            <a:endParaRPr lang="uk-UA" sz="1400" noProof="0">
              <a:solidFill>
                <a:schemeClr val="tx1"/>
              </a:solidFill>
              <a:latin typeface="Arial" panose="020B0604020202020204" pitchFamily="34" charset="0"/>
              <a:cs typeface="Arial" panose="020B0604020202020204" pitchFamily="34" charset="0"/>
              <a:sym typeface="+mn-ea"/>
            </a:endParaRPr>
          </a:p>
        </p:txBody>
      </p:sp>
      <p:sp>
        <p:nvSpPr>
          <p:cNvPr id="14" name="Rounded Rectangle 13"/>
          <p:cNvSpPr/>
          <p:nvPr/>
        </p:nvSpPr>
        <p:spPr>
          <a:xfrm>
            <a:off x="5346700" y="1874520"/>
            <a:ext cx="3204210" cy="447675"/>
          </a:xfrm>
          <a:prstGeom prst="roundRect">
            <a:avLst>
              <a:gd name="adj" fmla="val 50000"/>
            </a:avLst>
          </a:prstGeom>
          <a:solidFill>
            <a:srgbClr val="0040B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5" name="Title 1"/>
          <p:cNvSpPr>
            <a:spLocks noGrp="1"/>
          </p:cNvSpPr>
          <p:nvPr/>
        </p:nvSpPr>
        <p:spPr>
          <a:xfrm>
            <a:off x="5346700" y="1908175"/>
            <a:ext cx="3204210" cy="36385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lnSpc>
                <a:spcPct val="100000"/>
              </a:lnSpc>
            </a:pPr>
            <a:r>
              <a:rPr lang="ru-RU" altLang="en-US" sz="2000" b="1">
                <a:solidFill>
                  <a:schemeClr val="bg1"/>
                </a:solidFill>
                <a:latin typeface="Arial" panose="020B0604020202020204" pitchFamily="34" charset="0"/>
                <a:cs typeface="Arial" panose="020B0604020202020204" pitchFamily="34" charset="0"/>
                <a:sym typeface="+mn-ea"/>
              </a:rPr>
              <a:t>70% / 30%</a:t>
            </a:r>
          </a:p>
        </p:txBody>
      </p:sp>
      <p:sp>
        <p:nvSpPr>
          <p:cNvPr id="17" name="Title 1"/>
          <p:cNvSpPr>
            <a:spLocks noGrp="1"/>
          </p:cNvSpPr>
          <p:nvPr/>
        </p:nvSpPr>
        <p:spPr>
          <a:xfrm>
            <a:off x="5346065" y="2417445"/>
            <a:ext cx="3205480" cy="82867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0" algn="ctr" fontAlgn="auto">
              <a:lnSpc>
                <a:spcPct val="100000"/>
              </a:lnSpc>
              <a:spcAft>
                <a:spcPts val="600"/>
              </a:spcAft>
            </a:pPr>
            <a:r>
              <a:rPr lang="uk-UA" sz="1600" b="1">
                <a:solidFill>
                  <a:srgbClr val="55B6FF"/>
                </a:solidFill>
                <a:latin typeface="Arial" panose="020B0604020202020204" pitchFamily="34" charset="0"/>
                <a:cs typeface="Arial" panose="020B0604020202020204" pitchFamily="34" charset="0"/>
                <a:sym typeface="+mn-ea"/>
              </a:rPr>
              <a:t>70% державні кошти/ 30% кошти отримувача (власні або кредитні)</a:t>
            </a:r>
            <a:endParaRPr lang="uk-UA" altLang="en-US" sz="1600" b="1">
              <a:solidFill>
                <a:srgbClr val="55B6FF"/>
              </a:solidFill>
              <a:latin typeface="Arial" panose="020B0604020202020204" pitchFamily="34" charset="0"/>
              <a:cs typeface="Arial" panose="020B0604020202020204" pitchFamily="34" charset="0"/>
              <a:sym typeface="+mn-ea"/>
            </a:endParaRPr>
          </a:p>
        </p:txBody>
      </p:sp>
      <p:sp>
        <p:nvSpPr>
          <p:cNvPr id="18" name="Title 1"/>
          <p:cNvSpPr>
            <a:spLocks noGrp="1"/>
          </p:cNvSpPr>
          <p:nvPr/>
        </p:nvSpPr>
        <p:spPr>
          <a:xfrm>
            <a:off x="8833485" y="3328035"/>
            <a:ext cx="3204210" cy="66294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0" algn="ctr" fontAlgn="auto">
              <a:lnSpc>
                <a:spcPct val="100000"/>
              </a:lnSpc>
              <a:spcBef>
                <a:spcPts val="0"/>
              </a:spcBef>
              <a:spcAft>
                <a:spcPts val="1000"/>
              </a:spcAft>
            </a:pPr>
            <a:r>
              <a:rPr lang="uk-UA" sz="1400" noProof="0">
                <a:solidFill>
                  <a:schemeClr val="tx1"/>
                </a:solidFill>
                <a:latin typeface="Arial" panose="020B0604020202020204" pitchFamily="34" charset="0"/>
                <a:cs typeface="Arial" panose="020B0604020202020204" pitchFamily="34" charset="0"/>
                <a:sym typeface="+mn-ea"/>
              </a:rPr>
              <a:t>для усіх інших.</a:t>
            </a:r>
          </a:p>
        </p:txBody>
      </p:sp>
      <p:sp>
        <p:nvSpPr>
          <p:cNvPr id="19" name="Rounded Rectangle 18"/>
          <p:cNvSpPr/>
          <p:nvPr/>
        </p:nvSpPr>
        <p:spPr>
          <a:xfrm>
            <a:off x="9042718" y="1874520"/>
            <a:ext cx="2785745" cy="447675"/>
          </a:xfrm>
          <a:prstGeom prst="roundRect">
            <a:avLst>
              <a:gd name="adj" fmla="val 50000"/>
            </a:avLst>
          </a:prstGeom>
          <a:solidFill>
            <a:srgbClr val="0040B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0" name="Title 1"/>
          <p:cNvSpPr>
            <a:spLocks noGrp="1"/>
          </p:cNvSpPr>
          <p:nvPr/>
        </p:nvSpPr>
        <p:spPr>
          <a:xfrm>
            <a:off x="8833485" y="1908175"/>
            <a:ext cx="3204210" cy="36385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lnSpc>
                <a:spcPct val="100000"/>
              </a:lnSpc>
            </a:pPr>
            <a:r>
              <a:rPr lang="ru-RU" altLang="en-US" sz="2000" b="1">
                <a:solidFill>
                  <a:schemeClr val="bg1"/>
                </a:solidFill>
                <a:latin typeface="Arial" panose="020B0604020202020204" pitchFamily="34" charset="0"/>
                <a:cs typeface="Arial" panose="020B0604020202020204" pitchFamily="34" charset="0"/>
                <a:sym typeface="+mn-ea"/>
              </a:rPr>
              <a:t>50% / 50%</a:t>
            </a:r>
          </a:p>
        </p:txBody>
      </p:sp>
      <p:sp>
        <p:nvSpPr>
          <p:cNvPr id="22" name="Title 1"/>
          <p:cNvSpPr>
            <a:spLocks noGrp="1"/>
          </p:cNvSpPr>
          <p:nvPr/>
        </p:nvSpPr>
        <p:spPr>
          <a:xfrm>
            <a:off x="8832850" y="2417445"/>
            <a:ext cx="3205480" cy="82867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0" algn="ctr" fontAlgn="auto">
              <a:lnSpc>
                <a:spcPct val="100000"/>
              </a:lnSpc>
              <a:spcAft>
                <a:spcPts val="600"/>
              </a:spcAft>
            </a:pPr>
            <a:r>
              <a:rPr lang="uk-UA" sz="1600" b="1">
                <a:solidFill>
                  <a:srgbClr val="55B6FF"/>
                </a:solidFill>
                <a:latin typeface="Arial" panose="020B0604020202020204" pitchFamily="34" charset="0"/>
                <a:cs typeface="Arial" panose="020B0604020202020204" pitchFamily="34" charset="0"/>
                <a:sym typeface="+mn-ea"/>
              </a:rPr>
              <a:t>50% державні кошти/ 50% кошти отримувача (власні або кредитні)</a:t>
            </a:r>
            <a:endParaRPr lang="uk-UA" altLang="en-US" sz="1600" b="1">
              <a:solidFill>
                <a:srgbClr val="55B6FF"/>
              </a:solidFill>
              <a:latin typeface="Arial" panose="020B0604020202020204" pitchFamily="34" charset="0"/>
              <a:cs typeface="Arial" panose="020B0604020202020204" pitchFamily="34" charset="0"/>
              <a:sym typeface="+mn-ea"/>
            </a:endParaRPr>
          </a:p>
        </p:txBody>
      </p:sp>
      <p:pic>
        <p:nvPicPr>
          <p:cNvPr id="23" name="Picture 22" descr="Галка"/>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14350" y="3423285"/>
            <a:ext cx="190500" cy="160020"/>
          </a:xfrm>
          <a:prstGeom prst="rect">
            <a:avLst/>
          </a:prstGeom>
        </p:spPr>
      </p:pic>
      <p:pic>
        <p:nvPicPr>
          <p:cNvPr id="24" name="Picture 23" descr="Галка"/>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14350" y="4828540"/>
            <a:ext cx="190500" cy="160020"/>
          </a:xfrm>
          <a:prstGeom prst="rect">
            <a:avLst/>
          </a:prstGeom>
        </p:spPr>
      </p:pic>
      <p:pic>
        <p:nvPicPr>
          <p:cNvPr id="25" name="Picture 24" descr="Галка"/>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14350" y="5561965"/>
            <a:ext cx="190500" cy="160020"/>
          </a:xfrm>
          <a:prstGeom prst="rect">
            <a:avLst/>
          </a:prstGeom>
        </p:spPr>
      </p:pic>
      <p:pic>
        <p:nvPicPr>
          <p:cNvPr id="27" name="Picture 26" descr="Галка"/>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429250" y="3423285"/>
            <a:ext cx="190500" cy="160020"/>
          </a:xfrm>
          <a:prstGeom prst="rect">
            <a:avLst/>
          </a:prstGeom>
        </p:spPr>
      </p:pic>
      <p:pic>
        <p:nvPicPr>
          <p:cNvPr id="28" name="Picture 27" descr="Галка"/>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577070" y="3412490"/>
            <a:ext cx="190500" cy="160020"/>
          </a:xfrm>
          <a:prstGeom prst="rect">
            <a:avLst/>
          </a:prstGeom>
        </p:spPr>
      </p:pic>
      <p:sp>
        <p:nvSpPr>
          <p:cNvPr id="29" name="Rectangles 28"/>
          <p:cNvSpPr/>
          <p:nvPr/>
        </p:nvSpPr>
        <p:spPr>
          <a:xfrm>
            <a:off x="5375275" y="5585460"/>
            <a:ext cx="6805930" cy="1272540"/>
          </a:xfrm>
          <a:prstGeom prst="rect">
            <a:avLst/>
          </a:prstGeom>
          <a:solidFill>
            <a:srgbClr val="E3F3FB"/>
          </a:solidFill>
          <a:ln w="12700" cap="flat">
            <a:no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5" name="Title 1"/>
          <p:cNvSpPr>
            <a:spLocks noGrp="1"/>
          </p:cNvSpPr>
          <p:nvPr/>
        </p:nvSpPr>
        <p:spPr>
          <a:xfrm>
            <a:off x="5624830" y="5756910"/>
            <a:ext cx="2356485" cy="100520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0" algn="l" fontAlgn="auto">
              <a:lnSpc>
                <a:spcPct val="100000"/>
              </a:lnSpc>
              <a:spcBef>
                <a:spcPts val="0"/>
              </a:spcBef>
              <a:spcAft>
                <a:spcPts val="1000"/>
              </a:spcAft>
            </a:pPr>
            <a:r>
              <a:rPr lang="en-US" altLang="en-US" sz="1000">
                <a:solidFill>
                  <a:srgbClr val="0040BE"/>
                </a:solidFill>
                <a:latin typeface="Arial" panose="020B0604020202020204" pitchFamily="34" charset="0"/>
                <a:cs typeface="Arial" panose="020B0604020202020204" pitchFamily="34" charset="0"/>
                <a:sym typeface="+mn-ea"/>
              </a:rPr>
              <a:t>Внесок за рахунок власних коштів отримувача (не кредитних) має становити не менше 20% від вартості проєкту.</a:t>
            </a:r>
          </a:p>
        </p:txBody>
      </p:sp>
      <p:sp>
        <p:nvSpPr>
          <p:cNvPr id="31" name="Title 1"/>
          <p:cNvSpPr>
            <a:spLocks noGrp="1"/>
          </p:cNvSpPr>
          <p:nvPr/>
        </p:nvSpPr>
        <p:spPr>
          <a:xfrm>
            <a:off x="8187690" y="5756910"/>
            <a:ext cx="3686175" cy="109664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0" algn="l" fontAlgn="auto">
              <a:lnSpc>
                <a:spcPct val="100000"/>
              </a:lnSpc>
              <a:spcBef>
                <a:spcPts val="0"/>
              </a:spcBef>
              <a:spcAft>
                <a:spcPts val="1000"/>
              </a:spcAft>
            </a:pPr>
            <a:r>
              <a:rPr lang="uk-UA" sz="1000" noProof="0">
                <a:solidFill>
                  <a:srgbClr val="0040BE"/>
                </a:solidFill>
                <a:latin typeface="Arial" panose="020B0604020202020204" pitchFamily="34" charset="0"/>
                <a:cs typeface="Arial" panose="020B0604020202020204" pitchFamily="34" charset="0"/>
                <a:sym typeface="+mn-ea"/>
              </a:rPr>
              <a:t>Власні внески отримувачів, які провадять діяльність з виробництва повітряних і космічних літальних апаратів, супутнього устаткування, безпілотних літальних апаратів або їхніх частин, а також з тиражування записаної інформації та поліграфічної діяльності, можуть використовуватися на поповнення оборотного капіталу;</a:t>
            </a:r>
          </a:p>
          <a:p>
            <a:pPr indent="0" algn="l" fontAlgn="auto">
              <a:lnSpc>
                <a:spcPct val="100000"/>
              </a:lnSpc>
              <a:spcBef>
                <a:spcPts val="0"/>
              </a:spcBef>
              <a:spcAft>
                <a:spcPts val="1000"/>
              </a:spcAft>
            </a:pPr>
            <a:endParaRPr lang="uk-UA" sz="1000" noProof="0">
              <a:solidFill>
                <a:srgbClr val="0040BE"/>
              </a:solidFill>
              <a:latin typeface="Arial" panose="020B0604020202020204" pitchFamily="34" charset="0"/>
              <a:cs typeface="Arial" panose="020B0604020202020204" pitchFamily="34" charset="0"/>
              <a:sym typeface="+mn-ea"/>
            </a:endParaRPr>
          </a:p>
        </p:txBody>
      </p:sp>
      <p:sp>
        <p:nvSpPr>
          <p:cNvPr id="32" name="Title 1"/>
          <p:cNvSpPr>
            <a:spLocks noGrp="1"/>
          </p:cNvSpPr>
          <p:nvPr/>
        </p:nvSpPr>
        <p:spPr>
          <a:xfrm>
            <a:off x="5483225" y="5756910"/>
            <a:ext cx="339725" cy="32004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0" algn="l" fontAlgn="auto">
              <a:lnSpc>
                <a:spcPct val="100000"/>
              </a:lnSpc>
              <a:spcBef>
                <a:spcPts val="0"/>
              </a:spcBef>
              <a:spcAft>
                <a:spcPts val="1000"/>
              </a:spcAft>
            </a:pPr>
            <a:r>
              <a:rPr lang="en-US" altLang="en-US" sz="1000" b="1" i="1">
                <a:solidFill>
                  <a:srgbClr val="0040BE"/>
                </a:solidFill>
                <a:latin typeface="Arial" panose="020B0604020202020204" pitchFamily="34" charset="0"/>
                <a:cs typeface="Arial" panose="020B0604020202020204" pitchFamily="34" charset="0"/>
                <a:sym typeface="+mn-ea"/>
              </a:rPr>
              <a:t>#</a:t>
            </a:r>
          </a:p>
        </p:txBody>
      </p:sp>
      <p:sp>
        <p:nvSpPr>
          <p:cNvPr id="33" name="Title 1"/>
          <p:cNvSpPr>
            <a:spLocks noGrp="1"/>
          </p:cNvSpPr>
          <p:nvPr/>
        </p:nvSpPr>
        <p:spPr>
          <a:xfrm>
            <a:off x="8070215" y="5756910"/>
            <a:ext cx="339725" cy="32004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0" algn="l" fontAlgn="auto">
              <a:lnSpc>
                <a:spcPct val="100000"/>
              </a:lnSpc>
              <a:spcBef>
                <a:spcPts val="0"/>
              </a:spcBef>
              <a:spcAft>
                <a:spcPts val="1000"/>
              </a:spcAft>
            </a:pPr>
            <a:r>
              <a:rPr lang="en-US" altLang="en-US" sz="1000" b="1" i="1">
                <a:solidFill>
                  <a:srgbClr val="0040BE"/>
                </a:solidFill>
                <a:latin typeface="Arial" panose="020B0604020202020204" pitchFamily="34" charset="0"/>
                <a:cs typeface="Arial" panose="020B0604020202020204" pitchFamily="34" charset="0"/>
                <a:sym typeface="+mn-ea"/>
              </a:rPr>
              <a:t>#</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01725" y="2028825"/>
            <a:ext cx="9989185" cy="3022600"/>
          </a:xfrm>
        </p:spPr>
        <p:txBody>
          <a:bodyPr>
            <a:normAutofit fontScale="90000"/>
          </a:bodyPr>
          <a:lstStyle/>
          <a:p>
            <a:pPr algn="ctr"/>
            <a:r>
              <a:rPr lang="en-US" altLang="en-US"/>
              <a:t>Програма</a:t>
            </a:r>
            <a:br>
              <a:rPr lang="en-US" altLang="en-US"/>
            </a:br>
            <a:r>
              <a:rPr lang="en-US" altLang="en-US"/>
              <a:t>часткової компенсації вартості сільськогосподарської техніки</a:t>
            </a:r>
            <a:br>
              <a:rPr lang="en-US" altLang="en-US"/>
            </a:br>
            <a:r>
              <a:rPr lang="en-US" altLang="en-US"/>
              <a:t>та обладнання вітчизняного виробництва</a:t>
            </a:r>
            <a:br>
              <a:rPr lang="en-US" altLang="en-US"/>
            </a:br>
            <a:endParaRPr lang="en-US" altLang="en-US"/>
          </a:p>
        </p:txBody>
      </p:sp>
      <p:sp>
        <p:nvSpPr>
          <p:cNvPr id="8" name="Заголовок 1"/>
          <p:cNvSpPr>
            <a:spLocks noGrp="1"/>
          </p:cNvSpPr>
          <p:nvPr/>
        </p:nvSpPr>
        <p:spPr>
          <a:xfrm>
            <a:off x="7866380" y="5782310"/>
            <a:ext cx="4250690" cy="59309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800" b="1" kern="1200">
                <a:solidFill>
                  <a:schemeClr val="bg1"/>
                </a:solidFill>
                <a:latin typeface="Arial" panose="020B0604020202020204" pitchFamily="34" charset="0"/>
                <a:ea typeface="+mj-ea"/>
                <a:cs typeface="Arial" panose="020B0604020202020204" pitchFamily="34" charset="0"/>
              </a:defRPr>
            </a:lvl1pPr>
          </a:lstStyle>
          <a:p>
            <a:pPr algn="l"/>
            <a:r>
              <a:rPr lang="ru-RU" altLang="uk-UA" sz="1600" b="0">
                <a:solidFill>
                  <a:srgbClr val="00B6EB"/>
                </a:solidFill>
                <a:sym typeface="+mn-ea"/>
              </a:rPr>
              <a:t>З</a:t>
            </a:r>
            <a:r>
              <a:rPr lang="uk-UA" sz="1600" b="0">
                <a:solidFill>
                  <a:srgbClr val="00B6EB"/>
                </a:solidFill>
                <a:sym typeface="+mn-ea"/>
              </a:rPr>
              <a:t>атвердженого постановою КМУ</a:t>
            </a:r>
            <a:br>
              <a:rPr lang="uk-UA" sz="1600" b="0">
                <a:solidFill>
                  <a:srgbClr val="00B6EB"/>
                </a:solidFill>
                <a:sym typeface="+mn-ea"/>
              </a:rPr>
            </a:br>
            <a:r>
              <a:rPr lang="uk-UA" sz="1600" b="0">
                <a:solidFill>
                  <a:srgbClr val="00B6EB"/>
                </a:solidFill>
                <a:sym typeface="+mn-ea"/>
              </a:rPr>
              <a:t>від 01.03.2017 №130</a:t>
            </a:r>
            <a:endParaRPr lang="uk-UA" altLang="en-US" sz="1600" b="0">
              <a:solidFill>
                <a:srgbClr val="00B6EB"/>
              </a:solidFill>
              <a:sym typeface="+mn-ea"/>
            </a:endParaRPr>
          </a:p>
        </p:txBody>
      </p:sp>
      <p:pic>
        <p:nvPicPr>
          <p:cNvPr id="12" name="Picture 11" descr="Logo_Exim"/>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558790" y="855980"/>
            <a:ext cx="1074420" cy="731520"/>
          </a:xfrm>
          <a:prstGeom prst="rect">
            <a:avLst/>
          </a:prstGeom>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0215" y="283845"/>
            <a:ext cx="8513445" cy="509905"/>
          </a:xfrm>
        </p:spPr>
        <p:txBody>
          <a:bodyPr vert="horz" lIns="91440" tIns="45720" rIns="91440" bIns="45720" rtlCol="0" anchor="t" anchorCtr="0">
            <a:noAutofit/>
          </a:bodyPr>
          <a:lstStyle/>
          <a:p>
            <a:pPr algn="l"/>
            <a:r>
              <a:rPr lang="en-US" altLang="en-US" sz="1600">
                <a:solidFill>
                  <a:srgbClr val="0040BE"/>
                </a:solidFill>
                <a:latin typeface="Arial" panose="020B0604020202020204" pitchFamily="34" charset="0"/>
                <a:ea typeface="+mj-lt"/>
                <a:cs typeface="Arial" panose="020B0604020202020204" pitchFamily="34" charset="0"/>
                <a:sym typeface="+mn-ea"/>
              </a:rPr>
              <a:t>Загальні умови надання</a:t>
            </a:r>
            <a:r>
              <a:rPr lang="ru-RU" altLang="en-US" sz="1600">
                <a:solidFill>
                  <a:srgbClr val="0040BE"/>
                </a:solidFill>
                <a:latin typeface="Arial" panose="020B0604020202020204" pitchFamily="34" charset="0"/>
                <a:ea typeface="+mj-lt"/>
                <a:cs typeface="Arial" panose="020B0604020202020204" pitchFamily="34" charset="0"/>
                <a:sym typeface="+mn-ea"/>
              </a:rPr>
              <a:t> бюджетних</a:t>
            </a:r>
            <a:r>
              <a:rPr lang="en-US" altLang="en-US" sz="1600">
                <a:solidFill>
                  <a:srgbClr val="0040BE"/>
                </a:solidFill>
                <a:latin typeface="Arial" panose="020B0604020202020204" pitchFamily="34" charset="0"/>
                <a:ea typeface="+mj-lt"/>
                <a:cs typeface="Arial" panose="020B0604020202020204" pitchFamily="34" charset="0"/>
                <a:sym typeface="+mn-ea"/>
              </a:rPr>
              <a:t> коштів</a:t>
            </a:r>
            <a:br>
              <a:rPr lang="en-US" altLang="en-US" sz="1600">
                <a:solidFill>
                  <a:srgbClr val="0040BE"/>
                </a:solidFill>
                <a:latin typeface="Arial" panose="020B0604020202020204" pitchFamily="34" charset="0"/>
                <a:ea typeface="+mj-lt"/>
                <a:cs typeface="Arial" panose="020B0604020202020204" pitchFamily="34" charset="0"/>
                <a:sym typeface="+mn-ea"/>
              </a:rPr>
            </a:br>
            <a:r>
              <a:rPr lang="en-US" altLang="en-US" sz="1600">
                <a:solidFill>
                  <a:srgbClr val="0040BE"/>
                </a:solidFill>
                <a:latin typeface="Arial" panose="020B0604020202020204" pitchFamily="34" charset="0"/>
                <a:ea typeface="+mj-lt"/>
                <a:cs typeface="Arial" panose="020B0604020202020204" pitchFamily="34" charset="0"/>
                <a:sym typeface="+mn-ea"/>
              </a:rPr>
              <a:t>часткової компенсації</a:t>
            </a:r>
            <a:r>
              <a:rPr lang="ru-RU" altLang="en-US" sz="1600">
                <a:solidFill>
                  <a:srgbClr val="0040BE"/>
                </a:solidFill>
                <a:latin typeface="Arial" panose="020B0604020202020204" pitchFamily="34" charset="0"/>
                <a:ea typeface="+mj-lt"/>
                <a:cs typeface="Arial" panose="020B0604020202020204" pitchFamily="34" charset="0"/>
                <a:sym typeface="+mn-ea"/>
              </a:rPr>
              <a:t> </a:t>
            </a:r>
            <a:r>
              <a:rPr lang="en-US" altLang="en-US" sz="1600">
                <a:solidFill>
                  <a:srgbClr val="0040BE"/>
                </a:solidFill>
                <a:latin typeface="Arial" panose="020B0604020202020204" pitchFamily="34" charset="0"/>
                <a:ea typeface="+mj-lt"/>
                <a:cs typeface="Arial" panose="020B0604020202020204" pitchFamily="34" charset="0"/>
                <a:sym typeface="+mn-ea"/>
              </a:rPr>
              <a:t>вартості техніки та обладнання </a:t>
            </a:r>
          </a:p>
        </p:txBody>
      </p:sp>
      <p:sp>
        <p:nvSpPr>
          <p:cNvPr id="12" name="Заголовок 1"/>
          <p:cNvSpPr>
            <a:spLocks noGrp="1"/>
          </p:cNvSpPr>
          <p:nvPr/>
        </p:nvSpPr>
        <p:spPr>
          <a:xfrm>
            <a:off x="980440" y="3976370"/>
            <a:ext cx="2980055" cy="138938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0" algn="l" fontAlgn="auto">
              <a:lnSpc>
                <a:spcPct val="100000"/>
              </a:lnSpc>
              <a:spcBef>
                <a:spcPts val="0"/>
              </a:spcBef>
              <a:spcAft>
                <a:spcPts val="1000"/>
              </a:spcAft>
            </a:pPr>
            <a:r>
              <a:rPr lang="en-US" altLang="en-US" sz="1400">
                <a:solidFill>
                  <a:schemeClr val="tx1"/>
                </a:solidFill>
                <a:latin typeface="Arial" panose="020B0604020202020204" pitchFamily="34" charset="0"/>
                <a:ea typeface="+mj-lt"/>
                <a:cs typeface="Arial" panose="020B0604020202020204" pitchFamily="34" charset="0"/>
                <a:sym typeface="+mn-ea"/>
              </a:rPr>
              <a:t>основною діяльністю яких є </a:t>
            </a:r>
            <a:r>
              <a:rPr lang="en-US" altLang="en-US" sz="1400" b="1">
                <a:solidFill>
                  <a:schemeClr val="tx1"/>
                </a:solidFill>
                <a:latin typeface="Arial" panose="020B0604020202020204" pitchFamily="34" charset="0"/>
                <a:ea typeface="+mj-lt"/>
                <a:cs typeface="Arial" panose="020B0604020202020204" pitchFamily="34" charset="0"/>
                <a:sym typeface="+mn-ea"/>
              </a:rPr>
              <a:t>постачання с/г товарів</a:t>
            </a:r>
            <a:r>
              <a:rPr lang="en-US" altLang="en-US" sz="1400">
                <a:solidFill>
                  <a:schemeClr val="tx1"/>
                </a:solidFill>
                <a:latin typeface="Arial" panose="020B0604020202020204" pitchFamily="34" charset="0"/>
                <a:ea typeface="+mj-lt"/>
                <a:cs typeface="Arial" panose="020B0604020202020204" pitchFamily="34" charset="0"/>
                <a:sym typeface="+mn-ea"/>
              </a:rPr>
              <a:t>, вироблених ними на власних або орендованих </a:t>
            </a:r>
            <a:r>
              <a:rPr lang="en-US" altLang="en-US" sz="1400" err="1">
                <a:solidFill>
                  <a:schemeClr val="tx1"/>
                </a:solidFill>
                <a:latin typeface="Arial" panose="020B0604020202020204" pitchFamily="34" charset="0"/>
                <a:ea typeface="+mj-lt"/>
                <a:cs typeface="Arial" panose="020B0604020202020204" pitchFamily="34" charset="0"/>
                <a:sym typeface="+mn-ea"/>
              </a:rPr>
              <a:t>основних</a:t>
            </a:r>
            <a:r>
              <a:rPr lang="en-US" altLang="en-US" sz="1400">
                <a:solidFill>
                  <a:schemeClr val="tx1"/>
                </a:solidFill>
                <a:latin typeface="Arial" panose="020B0604020202020204" pitchFamily="34" charset="0"/>
                <a:ea typeface="+mj-lt"/>
                <a:cs typeface="Arial" panose="020B0604020202020204" pitchFamily="34" charset="0"/>
                <a:sym typeface="+mn-ea"/>
              </a:rPr>
              <a:t> </a:t>
            </a:r>
            <a:r>
              <a:rPr lang="en-US" altLang="en-US" sz="1400" err="1">
                <a:solidFill>
                  <a:schemeClr val="tx1"/>
                </a:solidFill>
                <a:latin typeface="Arial" panose="020B0604020202020204" pitchFamily="34" charset="0"/>
                <a:ea typeface="+mj-lt"/>
                <a:cs typeface="Arial" panose="020B0604020202020204" pitchFamily="34" charset="0"/>
                <a:sym typeface="+mn-ea"/>
              </a:rPr>
              <a:t>засобах</a:t>
            </a:r>
            <a:r>
              <a:rPr lang="uk-UA" altLang="en-US" sz="1400">
                <a:solidFill>
                  <a:schemeClr val="tx1"/>
                </a:solidFill>
                <a:latin typeface="Arial" panose="020B0604020202020204" pitchFamily="34" charset="0"/>
                <a:ea typeface="+mj-lt"/>
                <a:cs typeface="Arial" panose="020B0604020202020204" pitchFamily="34" charset="0"/>
                <a:sym typeface="+mn-ea"/>
              </a:rPr>
              <a:t>.</a:t>
            </a:r>
            <a:endParaRPr lang="en-US" altLang="en-US" sz="1400">
              <a:solidFill>
                <a:schemeClr val="tx1"/>
              </a:solidFill>
              <a:latin typeface="Arial" panose="020B0604020202020204" pitchFamily="34" charset="0"/>
              <a:ea typeface="+mj-lt"/>
              <a:cs typeface="Arial" panose="020B0604020202020204" pitchFamily="34" charset="0"/>
              <a:sym typeface="+mn-ea"/>
            </a:endParaRPr>
          </a:p>
        </p:txBody>
      </p:sp>
      <p:sp>
        <p:nvSpPr>
          <p:cNvPr id="26" name="Заголовок 1"/>
          <p:cNvSpPr>
            <a:spLocks noGrp="1"/>
          </p:cNvSpPr>
          <p:nvPr/>
        </p:nvSpPr>
        <p:spPr>
          <a:xfrm>
            <a:off x="980440" y="3091815"/>
            <a:ext cx="2437130" cy="111633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ru-RU" altLang="en-US" sz="1800" b="1">
                <a:solidFill>
                  <a:srgbClr val="0040BE"/>
                </a:solidFill>
                <a:latin typeface="Arial" panose="020B0604020202020204" pitchFamily="34" charset="0"/>
                <a:ea typeface="+mj-lt"/>
                <a:cs typeface="Arial" panose="020B0604020202020204" pitchFamily="34" charset="0"/>
                <a:sym typeface="+mn-ea"/>
              </a:rPr>
              <a:t>Ю</a:t>
            </a:r>
            <a:r>
              <a:rPr lang="en-US" altLang="en-US" sz="1800" b="1">
                <a:solidFill>
                  <a:srgbClr val="0040BE"/>
                </a:solidFill>
                <a:latin typeface="Arial" panose="020B0604020202020204" pitchFamily="34" charset="0"/>
                <a:ea typeface="+mj-lt"/>
                <a:cs typeface="Arial" panose="020B0604020202020204" pitchFamily="34" charset="0"/>
                <a:sym typeface="+mn-ea"/>
              </a:rPr>
              <a:t>ридичні особи</a:t>
            </a:r>
            <a:br>
              <a:rPr lang="en-US" altLang="en-US" sz="1800" b="1">
                <a:solidFill>
                  <a:srgbClr val="0040BE"/>
                </a:solidFill>
                <a:latin typeface="Arial" panose="020B0604020202020204" pitchFamily="34" charset="0"/>
                <a:ea typeface="+mj-lt"/>
                <a:cs typeface="Arial" panose="020B0604020202020204" pitchFamily="34" charset="0"/>
                <a:sym typeface="+mn-ea"/>
              </a:rPr>
            </a:br>
            <a:r>
              <a:rPr lang="en-US" altLang="en-US" sz="1800" b="1">
                <a:solidFill>
                  <a:srgbClr val="0040BE"/>
                </a:solidFill>
                <a:latin typeface="Arial" panose="020B0604020202020204" pitchFamily="34" charset="0"/>
                <a:ea typeface="+mj-lt"/>
                <a:cs typeface="Arial" panose="020B0604020202020204" pitchFamily="34" charset="0"/>
                <a:sym typeface="+mn-ea"/>
              </a:rPr>
              <a:t>та фізичні </a:t>
            </a:r>
            <a:r>
              <a:rPr lang="en-US" altLang="en-US" sz="1800" b="1" err="1">
                <a:solidFill>
                  <a:srgbClr val="0040BE"/>
                </a:solidFill>
                <a:latin typeface="Arial" panose="020B0604020202020204" pitchFamily="34" charset="0"/>
                <a:ea typeface="+mj-lt"/>
                <a:cs typeface="Arial" panose="020B0604020202020204" pitchFamily="34" charset="0"/>
                <a:sym typeface="+mn-ea"/>
              </a:rPr>
              <a:t>особи</a:t>
            </a:r>
            <a:r>
              <a:rPr lang="en-US" altLang="en-US" sz="1800" b="1">
                <a:solidFill>
                  <a:srgbClr val="0040BE"/>
                </a:solidFill>
                <a:latin typeface="Arial" panose="020B0604020202020204" pitchFamily="34" charset="0"/>
                <a:ea typeface="+mj-lt"/>
                <a:cs typeface="Arial" panose="020B0604020202020204" pitchFamily="34" charset="0"/>
                <a:sym typeface="+mn-ea"/>
              </a:rPr>
              <a:t> – </a:t>
            </a:r>
            <a:r>
              <a:rPr lang="en-US" altLang="en-US" sz="1800" b="1" err="1">
                <a:solidFill>
                  <a:srgbClr val="0040BE"/>
                </a:solidFill>
                <a:latin typeface="Arial" panose="020B0604020202020204" pitchFamily="34" charset="0"/>
                <a:ea typeface="+mj-lt"/>
                <a:cs typeface="Arial" panose="020B0604020202020204" pitchFamily="34" charset="0"/>
                <a:sym typeface="+mn-ea"/>
              </a:rPr>
              <a:t>підприємці</a:t>
            </a:r>
            <a:endParaRPr lang="en-US" altLang="en-US" sz="1800" b="1">
              <a:solidFill>
                <a:srgbClr val="0040BE"/>
              </a:solidFill>
              <a:latin typeface="Arial" panose="020B0604020202020204" pitchFamily="34" charset="0"/>
              <a:ea typeface="+mj-lt"/>
              <a:cs typeface="Arial" panose="020B0604020202020204" pitchFamily="34" charset="0"/>
              <a:sym typeface="+mn-ea"/>
            </a:endParaRPr>
          </a:p>
        </p:txBody>
      </p:sp>
      <p:sp>
        <p:nvSpPr>
          <p:cNvPr id="25" name="Заголовок 1"/>
          <p:cNvSpPr>
            <a:spLocks noGrp="1"/>
          </p:cNvSpPr>
          <p:nvPr/>
        </p:nvSpPr>
        <p:spPr>
          <a:xfrm>
            <a:off x="4551045" y="3976370"/>
            <a:ext cx="3680462" cy="233934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0" algn="l" fontAlgn="auto">
              <a:lnSpc>
                <a:spcPct val="100000"/>
              </a:lnSpc>
              <a:spcBef>
                <a:spcPts val="0"/>
              </a:spcBef>
              <a:spcAft>
                <a:spcPts val="1000"/>
              </a:spcAft>
            </a:pPr>
            <a:r>
              <a:rPr lang="ru-RU" altLang="en-US" sz="1400">
                <a:solidFill>
                  <a:schemeClr val="tx1"/>
                </a:solidFill>
                <a:latin typeface="Arial" panose="020B0604020202020204" pitchFamily="34" charset="0"/>
                <a:ea typeface="+mj-lt"/>
                <a:cs typeface="Arial" panose="020B0604020202020204" pitchFamily="34" charset="0"/>
                <a:sym typeface="+mn-ea"/>
              </a:rPr>
              <a:t>К</a:t>
            </a:r>
            <a:r>
              <a:rPr lang="en-US" altLang="en-US" sz="1400">
                <a:solidFill>
                  <a:schemeClr val="tx1"/>
                </a:solidFill>
                <a:latin typeface="Arial" panose="020B0604020202020204" pitchFamily="34" charset="0"/>
                <a:ea typeface="+mj-lt"/>
                <a:cs typeface="Arial" panose="020B0604020202020204" pitchFamily="34" charset="0"/>
                <a:sym typeface="+mn-ea"/>
              </a:rPr>
              <a:t>омпенсація </a:t>
            </a:r>
            <a:r>
              <a:rPr lang="en-US" altLang="en-US" sz="1400" err="1">
                <a:solidFill>
                  <a:schemeClr val="tx1"/>
                </a:solidFill>
                <a:latin typeface="Arial" panose="020B0604020202020204" pitchFamily="34" charset="0"/>
                <a:ea typeface="+mj-lt"/>
                <a:cs typeface="Arial" panose="020B0604020202020204" pitchFamily="34" charset="0"/>
                <a:sym typeface="+mn-ea"/>
              </a:rPr>
              <a:t>надається</a:t>
            </a:r>
            <a:r>
              <a:rPr lang="en-US" altLang="en-US" sz="1400">
                <a:solidFill>
                  <a:schemeClr val="tx1"/>
                </a:solidFill>
                <a:latin typeface="Arial" panose="020B0604020202020204" pitchFamily="34" charset="0"/>
                <a:ea typeface="+mj-lt"/>
                <a:cs typeface="Arial" panose="020B0604020202020204" pitchFamily="34" charset="0"/>
                <a:sym typeface="+mn-ea"/>
              </a:rPr>
              <a:t> </a:t>
            </a:r>
            <a:r>
              <a:rPr lang="uk-UA" altLang="en-US" sz="1400">
                <a:solidFill>
                  <a:schemeClr val="tx1"/>
                </a:solidFill>
                <a:latin typeface="Arial" panose="020B0604020202020204" pitchFamily="34" charset="0"/>
                <a:ea typeface="+mj-lt"/>
                <a:cs typeface="Arial" panose="020B0604020202020204" pitchFamily="34" charset="0"/>
                <a:sym typeface="+mn-ea"/>
              </a:rPr>
              <a:t>с</a:t>
            </a:r>
            <a:r>
              <a:rPr lang="en-US" altLang="en-US" sz="1400" err="1">
                <a:solidFill>
                  <a:schemeClr val="tx1"/>
                </a:solidFill>
                <a:latin typeface="Arial" panose="020B0604020202020204" pitchFamily="34" charset="0"/>
                <a:ea typeface="+mj-lt"/>
                <a:cs typeface="Arial" panose="020B0604020202020204" pitchFamily="34" charset="0"/>
                <a:sym typeface="+mn-ea"/>
              </a:rPr>
              <a:t>ільськогосподарським</a:t>
            </a:r>
            <a:r>
              <a:rPr lang="en-US" altLang="en-US" sz="1400">
                <a:solidFill>
                  <a:schemeClr val="tx1"/>
                </a:solidFill>
                <a:latin typeface="Arial" panose="020B0604020202020204" pitchFamily="34" charset="0"/>
                <a:ea typeface="+mj-lt"/>
                <a:cs typeface="Arial" panose="020B0604020202020204" pitchFamily="34" charset="0"/>
                <a:sym typeface="+mn-ea"/>
              </a:rPr>
              <a:t> товаровиробникам на безповоротній основі за придбані техніку та обладнання, вартість яких зазначена в актах приймання-передачі та інших документах, що підтверджують повну оплату </a:t>
            </a:r>
            <a:r>
              <a:rPr lang="en-US" altLang="en-US" sz="1400" err="1">
                <a:solidFill>
                  <a:schemeClr val="tx1"/>
                </a:solidFill>
                <a:latin typeface="Arial" panose="020B0604020202020204" pitchFamily="34" charset="0"/>
                <a:ea typeface="+mj-lt"/>
                <a:cs typeface="Arial" panose="020B0604020202020204" pitchFamily="34" charset="0"/>
                <a:sym typeface="+mn-ea"/>
              </a:rPr>
              <a:t>через</a:t>
            </a:r>
            <a:r>
              <a:rPr lang="en-US" altLang="en-US" sz="1400">
                <a:solidFill>
                  <a:schemeClr val="tx1"/>
                </a:solidFill>
                <a:latin typeface="Arial" panose="020B0604020202020204" pitchFamily="34" charset="0"/>
                <a:ea typeface="+mj-lt"/>
                <a:cs typeface="Arial" panose="020B0604020202020204" pitchFamily="34" charset="0"/>
                <a:sym typeface="+mn-ea"/>
              </a:rPr>
              <a:t> </a:t>
            </a:r>
            <a:r>
              <a:rPr lang="en-US" altLang="en-US" sz="1400" err="1">
                <a:solidFill>
                  <a:schemeClr val="tx1"/>
                </a:solidFill>
                <a:latin typeface="Arial" panose="020B0604020202020204" pitchFamily="34" charset="0"/>
                <a:ea typeface="+mj-lt"/>
                <a:cs typeface="Arial" panose="020B0604020202020204" pitchFamily="34" charset="0"/>
                <a:sym typeface="+mn-ea"/>
              </a:rPr>
              <a:t>Укрексімбанк</a:t>
            </a:r>
            <a:r>
              <a:rPr lang="uk-UA" altLang="en-US" sz="1400">
                <a:solidFill>
                  <a:schemeClr val="tx1"/>
                </a:solidFill>
                <a:latin typeface="Arial" panose="020B0604020202020204" pitchFamily="34" charset="0"/>
                <a:ea typeface="+mj-lt"/>
                <a:cs typeface="Arial" panose="020B0604020202020204" pitchFamily="34" charset="0"/>
                <a:sym typeface="+mn-ea"/>
              </a:rPr>
              <a:t>.</a:t>
            </a:r>
            <a:endParaRPr lang="en-US" altLang="en-US" sz="1400">
              <a:solidFill>
                <a:schemeClr val="tx1"/>
              </a:solidFill>
              <a:latin typeface="Arial" panose="020B0604020202020204" pitchFamily="34" charset="0"/>
              <a:ea typeface="+mj-lt"/>
              <a:cs typeface="Arial" panose="020B0604020202020204" pitchFamily="34" charset="0"/>
              <a:sym typeface="+mn-ea"/>
            </a:endParaRPr>
          </a:p>
        </p:txBody>
      </p:sp>
      <p:sp>
        <p:nvSpPr>
          <p:cNvPr id="27" name="Заголовок 1"/>
          <p:cNvSpPr>
            <a:spLocks noGrp="1"/>
          </p:cNvSpPr>
          <p:nvPr/>
        </p:nvSpPr>
        <p:spPr>
          <a:xfrm>
            <a:off x="4551045" y="3091878"/>
            <a:ext cx="2740025" cy="73279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ru-RU" altLang="en-US" sz="1800" b="1">
                <a:solidFill>
                  <a:srgbClr val="0040BE"/>
                </a:solidFill>
                <a:latin typeface="Arial" panose="020B0604020202020204" pitchFamily="34" charset="0"/>
                <a:ea typeface="+mj-lt"/>
                <a:cs typeface="Arial" panose="020B0604020202020204" pitchFamily="34" charset="0"/>
                <a:sym typeface="+mn-ea"/>
              </a:rPr>
              <a:t>П</a:t>
            </a:r>
            <a:r>
              <a:rPr lang="en-US" altLang="en-US" sz="1800" b="1">
                <a:solidFill>
                  <a:srgbClr val="0040BE"/>
                </a:solidFill>
                <a:latin typeface="Arial" panose="020B0604020202020204" pitchFamily="34" charset="0"/>
                <a:ea typeface="+mj-lt"/>
                <a:cs typeface="Arial" panose="020B0604020202020204" pitchFamily="34" charset="0"/>
                <a:sym typeface="+mn-ea"/>
              </a:rPr>
              <a:t>овн</a:t>
            </a:r>
            <a:r>
              <a:rPr lang="ru-RU" altLang="en-US" sz="1800" b="1">
                <a:solidFill>
                  <a:srgbClr val="0040BE"/>
                </a:solidFill>
                <a:latin typeface="Arial" panose="020B0604020202020204" pitchFamily="34" charset="0"/>
                <a:ea typeface="+mj-lt"/>
                <a:cs typeface="Arial" panose="020B0604020202020204" pitchFamily="34" charset="0"/>
                <a:sym typeface="+mn-ea"/>
              </a:rPr>
              <a:t>а</a:t>
            </a:r>
            <a:r>
              <a:rPr lang="en-US" altLang="en-US" sz="1800" b="1">
                <a:solidFill>
                  <a:srgbClr val="0040BE"/>
                </a:solidFill>
                <a:latin typeface="Arial" panose="020B0604020202020204" pitchFamily="34" charset="0"/>
                <a:ea typeface="+mj-lt"/>
                <a:cs typeface="Arial" panose="020B0604020202020204" pitchFamily="34" charset="0"/>
                <a:sym typeface="+mn-ea"/>
              </a:rPr>
              <a:t> оплат</a:t>
            </a:r>
            <a:r>
              <a:rPr lang="ru-RU" altLang="en-US" sz="1800" b="1">
                <a:solidFill>
                  <a:srgbClr val="0040BE"/>
                </a:solidFill>
                <a:latin typeface="Arial" panose="020B0604020202020204" pitchFamily="34" charset="0"/>
                <a:ea typeface="+mj-lt"/>
                <a:cs typeface="Arial" panose="020B0604020202020204" pitchFamily="34" charset="0"/>
                <a:sym typeface="+mn-ea"/>
              </a:rPr>
              <a:t>а </a:t>
            </a:r>
            <a:r>
              <a:rPr lang="en-US" altLang="en-US" sz="1800" b="1">
                <a:solidFill>
                  <a:srgbClr val="0040BE"/>
                </a:solidFill>
                <a:latin typeface="Arial" panose="020B0604020202020204" pitchFamily="34" charset="0"/>
                <a:ea typeface="+mj-lt"/>
                <a:cs typeface="Arial" panose="020B0604020202020204" pitchFamily="34" charset="0"/>
                <a:sym typeface="+mn-ea"/>
              </a:rPr>
              <a:t>через</a:t>
            </a:r>
            <a:br>
              <a:rPr lang="en-US" altLang="en-US" sz="1800" b="1">
                <a:solidFill>
                  <a:srgbClr val="0040BE"/>
                </a:solidFill>
                <a:latin typeface="Arial" panose="020B0604020202020204" pitchFamily="34" charset="0"/>
                <a:ea typeface="+mj-lt"/>
                <a:cs typeface="Arial" panose="020B0604020202020204" pitchFamily="34" charset="0"/>
                <a:sym typeface="+mn-ea"/>
              </a:rPr>
            </a:br>
            <a:r>
              <a:rPr lang="en-US" altLang="en-US" sz="1800" b="1" err="1">
                <a:solidFill>
                  <a:srgbClr val="0040BE"/>
                </a:solidFill>
                <a:latin typeface="Arial" panose="020B0604020202020204" pitchFamily="34" charset="0"/>
                <a:ea typeface="+mj-lt"/>
                <a:cs typeface="Arial" panose="020B0604020202020204" pitchFamily="34" charset="0"/>
                <a:sym typeface="+mn-ea"/>
              </a:rPr>
              <a:t>Укрексімбанк</a:t>
            </a:r>
            <a:endParaRPr lang="en-US" altLang="en-US" sz="1800" b="1">
              <a:solidFill>
                <a:srgbClr val="0040BE"/>
              </a:solidFill>
              <a:latin typeface="Arial" panose="020B0604020202020204" pitchFamily="34" charset="0"/>
              <a:ea typeface="+mj-lt"/>
              <a:cs typeface="Arial" panose="020B0604020202020204" pitchFamily="34" charset="0"/>
              <a:sym typeface="+mn-ea"/>
            </a:endParaRPr>
          </a:p>
        </p:txBody>
      </p:sp>
      <p:pic>
        <p:nvPicPr>
          <p:cNvPr id="3" name="Picture 2" descr="Ico_1"/>
          <p:cNvPicPr>
            <a:picLocks noChangeAspect="1"/>
          </p:cNvPicPr>
          <p:nvPr/>
        </p:nvPicPr>
        <p:blipFill>
          <a:blip r:embed="rId2"/>
          <a:stretch>
            <a:fillRect/>
          </a:stretch>
        </p:blipFill>
        <p:spPr>
          <a:xfrm rot="19320000">
            <a:off x="964565" y="1492250"/>
            <a:ext cx="1527175" cy="1527175"/>
          </a:xfrm>
          <a:prstGeom prst="rect">
            <a:avLst/>
          </a:prstGeom>
        </p:spPr>
      </p:pic>
      <p:pic>
        <p:nvPicPr>
          <p:cNvPr id="14" name="Picture 13" descr="Ico_Exim"/>
          <p:cNvPicPr>
            <a:picLocks noChangeAspect="1"/>
          </p:cNvPicPr>
          <p:nvPr/>
        </p:nvPicPr>
        <p:blipFill>
          <a:blip r:embed="rId3"/>
          <a:stretch>
            <a:fillRect/>
          </a:stretch>
        </p:blipFill>
        <p:spPr>
          <a:xfrm>
            <a:off x="4551045" y="1713865"/>
            <a:ext cx="1760220" cy="1275080"/>
          </a:xfrm>
          <a:prstGeom prst="rect">
            <a:avLst/>
          </a:prstGeom>
        </p:spPr>
      </p:pic>
      <p:sp>
        <p:nvSpPr>
          <p:cNvPr id="23" name="Заголовок 1"/>
          <p:cNvSpPr>
            <a:spLocks noGrp="1"/>
          </p:cNvSpPr>
          <p:nvPr/>
        </p:nvSpPr>
        <p:spPr>
          <a:xfrm>
            <a:off x="8501144" y="3976370"/>
            <a:ext cx="2547620" cy="52070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0" algn="l" fontAlgn="auto">
              <a:lnSpc>
                <a:spcPct val="100000"/>
              </a:lnSpc>
              <a:spcBef>
                <a:spcPts val="0"/>
              </a:spcBef>
              <a:spcAft>
                <a:spcPts val="1000"/>
              </a:spcAft>
            </a:pPr>
            <a:r>
              <a:rPr lang="en-US" altLang="en-US" sz="1400">
                <a:solidFill>
                  <a:schemeClr val="tx1"/>
                </a:solidFill>
                <a:latin typeface="Arial" panose="020B0604020202020204" pitchFamily="34" charset="0"/>
                <a:ea typeface="+mj-lt"/>
                <a:cs typeface="Arial" panose="020B0604020202020204" pitchFamily="34" charset="0"/>
                <a:sym typeface="+mn-ea"/>
              </a:rPr>
              <a:t>(без урахування ПДВ)</a:t>
            </a:r>
            <a:r>
              <a:rPr lang="uk-UA" altLang="en-US" sz="1400">
                <a:solidFill>
                  <a:schemeClr val="tx1"/>
                </a:solidFill>
                <a:latin typeface="Arial" panose="020B0604020202020204" pitchFamily="34" charset="0"/>
                <a:ea typeface="+mj-lt"/>
                <a:cs typeface="Arial" panose="020B0604020202020204" pitchFamily="34" charset="0"/>
                <a:sym typeface="+mn-ea"/>
              </a:rPr>
              <a:t>.</a:t>
            </a:r>
            <a:endParaRPr lang="en-US" altLang="en-US" sz="1400">
              <a:solidFill>
                <a:schemeClr val="tx1"/>
              </a:solidFill>
              <a:latin typeface="Arial" panose="020B0604020202020204" pitchFamily="34" charset="0"/>
              <a:ea typeface="+mj-lt"/>
              <a:cs typeface="Arial" panose="020B0604020202020204" pitchFamily="34" charset="0"/>
              <a:sym typeface="+mn-ea"/>
            </a:endParaRPr>
          </a:p>
        </p:txBody>
      </p:sp>
      <p:sp>
        <p:nvSpPr>
          <p:cNvPr id="33" name="Заголовок 1"/>
          <p:cNvSpPr>
            <a:spLocks noGrp="1"/>
          </p:cNvSpPr>
          <p:nvPr/>
        </p:nvSpPr>
        <p:spPr>
          <a:xfrm>
            <a:off x="8501144" y="3091878"/>
            <a:ext cx="2798445" cy="81597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altLang="en-US" sz="1800" b="1">
                <a:solidFill>
                  <a:srgbClr val="0040BE"/>
                </a:solidFill>
                <a:latin typeface="Arial" panose="020B0604020202020204" pitchFamily="34" charset="0"/>
                <a:ea typeface="+mj-lt"/>
                <a:cs typeface="Arial" panose="020B0604020202020204" pitchFamily="34" charset="0"/>
                <a:sym typeface="+mn-ea"/>
              </a:rPr>
              <a:t>Розмір часткової компенсації вартості</a:t>
            </a:r>
          </a:p>
          <a:p>
            <a:pPr algn="l">
              <a:lnSpc>
                <a:spcPct val="100000"/>
              </a:lnSpc>
            </a:pPr>
            <a:r>
              <a:rPr lang="en-US" altLang="en-US" sz="1800" b="1">
                <a:solidFill>
                  <a:srgbClr val="0040BE"/>
                </a:solidFill>
                <a:latin typeface="Arial" panose="020B0604020202020204" pitchFamily="34" charset="0"/>
                <a:ea typeface="+mj-lt"/>
                <a:cs typeface="Arial" panose="020B0604020202020204" pitchFamily="34" charset="0"/>
                <a:sym typeface="+mn-ea"/>
              </a:rPr>
              <a:t>техніки та обладнання</a:t>
            </a:r>
          </a:p>
        </p:txBody>
      </p:sp>
      <p:pic>
        <p:nvPicPr>
          <p:cNvPr id="34" name="Picture 33" descr="Ico_25"/>
          <p:cNvPicPr>
            <a:picLocks noChangeAspect="1"/>
          </p:cNvPicPr>
          <p:nvPr/>
        </p:nvPicPr>
        <p:blipFill>
          <a:blip r:embed="rId4"/>
          <a:stretch>
            <a:fillRect/>
          </a:stretch>
        </p:blipFill>
        <p:spPr>
          <a:xfrm>
            <a:off x="8501380" y="1802765"/>
            <a:ext cx="2346960" cy="1220470"/>
          </a:xfrm>
          <a:prstGeom prst="rect">
            <a:avLst/>
          </a:prstGeom>
        </p:spPr>
      </p:pic>
      <p:cxnSp>
        <p:nvCxnSpPr>
          <p:cNvPr id="4" name="Straight Connector 3"/>
          <p:cNvCxnSpPr/>
          <p:nvPr/>
        </p:nvCxnSpPr>
        <p:spPr>
          <a:xfrm>
            <a:off x="431165" y="836930"/>
            <a:ext cx="11443335" cy="0"/>
          </a:xfrm>
          <a:prstGeom prst="line">
            <a:avLst/>
          </a:prstGeom>
          <a:ln>
            <a:solidFill>
              <a:srgbClr val="0E4BC2"/>
            </a:solidFill>
          </a:ln>
        </p:spPr>
        <p:style>
          <a:lnRef idx="2">
            <a:schemeClr val="accent1"/>
          </a:lnRef>
          <a:fillRef idx="0">
            <a:srgbClr val="FFFFFF"/>
          </a:fillRef>
          <a:effectRef idx="0">
            <a:srgbClr val="FFFFFF"/>
          </a:effectRef>
          <a:fontRef idx="minor">
            <a:schemeClr val="tx1"/>
          </a:fontRef>
        </p:style>
      </p:cxnSp>
      <p:sp>
        <p:nvSpPr>
          <p:cNvPr id="5" name="Rectangles 28">
            <a:extLst>
              <a:ext uri="{FF2B5EF4-FFF2-40B4-BE49-F238E27FC236}">
                <a16:creationId xmlns:a16="http://schemas.microsoft.com/office/drawing/2014/main" id="{91D34C0E-9F25-31A6-FA6A-5EB652449AAA}"/>
              </a:ext>
            </a:extLst>
          </p:cNvPr>
          <p:cNvSpPr/>
          <p:nvPr/>
        </p:nvSpPr>
        <p:spPr>
          <a:xfrm>
            <a:off x="0" y="6235273"/>
            <a:ext cx="12181205" cy="622726"/>
          </a:xfrm>
          <a:prstGeom prst="rect">
            <a:avLst/>
          </a:prstGeom>
          <a:solidFill>
            <a:srgbClr val="E3F3FB"/>
          </a:solidFill>
          <a:ln w="12700" cap="flat">
            <a:no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0215" y="283845"/>
            <a:ext cx="8513445" cy="509905"/>
          </a:xfrm>
        </p:spPr>
        <p:txBody>
          <a:bodyPr vert="horz" lIns="91440" tIns="45720" rIns="91440" bIns="45720" rtlCol="0" anchor="t" anchorCtr="0">
            <a:noAutofit/>
          </a:bodyPr>
          <a:lstStyle/>
          <a:p>
            <a:pPr algn="l"/>
            <a:r>
              <a:rPr lang="en-US" altLang="en-US" sz="1600">
                <a:solidFill>
                  <a:srgbClr val="0040BE"/>
                </a:solidFill>
                <a:latin typeface="Arial" panose="020B0604020202020204" pitchFamily="34" charset="0"/>
                <a:ea typeface="+mj-lt"/>
                <a:cs typeface="Arial" panose="020B0604020202020204" pitchFamily="34" charset="0"/>
                <a:sym typeface="+mn-ea"/>
              </a:rPr>
              <a:t>Загальні умови надання</a:t>
            </a:r>
            <a:r>
              <a:rPr lang="ru-RU" altLang="en-US" sz="1600">
                <a:solidFill>
                  <a:srgbClr val="0040BE"/>
                </a:solidFill>
                <a:latin typeface="Arial" panose="020B0604020202020204" pitchFamily="34" charset="0"/>
                <a:ea typeface="+mj-lt"/>
                <a:cs typeface="Arial" panose="020B0604020202020204" pitchFamily="34" charset="0"/>
                <a:sym typeface="+mn-ea"/>
              </a:rPr>
              <a:t> бюджетних</a:t>
            </a:r>
            <a:r>
              <a:rPr lang="en-US" altLang="en-US" sz="1600">
                <a:solidFill>
                  <a:srgbClr val="0040BE"/>
                </a:solidFill>
                <a:latin typeface="Arial" panose="020B0604020202020204" pitchFamily="34" charset="0"/>
                <a:ea typeface="+mj-lt"/>
                <a:cs typeface="Arial" panose="020B0604020202020204" pitchFamily="34" charset="0"/>
                <a:sym typeface="+mn-ea"/>
              </a:rPr>
              <a:t> коштів</a:t>
            </a:r>
            <a:br>
              <a:rPr lang="en-US" altLang="en-US" sz="1600">
                <a:solidFill>
                  <a:srgbClr val="0040BE"/>
                </a:solidFill>
                <a:latin typeface="Arial" panose="020B0604020202020204" pitchFamily="34" charset="0"/>
                <a:ea typeface="+mj-lt"/>
                <a:cs typeface="Arial" panose="020B0604020202020204" pitchFamily="34" charset="0"/>
                <a:sym typeface="+mn-ea"/>
              </a:rPr>
            </a:br>
            <a:r>
              <a:rPr lang="en-US" altLang="en-US" sz="1600">
                <a:solidFill>
                  <a:srgbClr val="0040BE"/>
                </a:solidFill>
                <a:latin typeface="Arial" panose="020B0604020202020204" pitchFamily="34" charset="0"/>
                <a:ea typeface="+mj-lt"/>
                <a:cs typeface="Arial" panose="020B0604020202020204" pitchFamily="34" charset="0"/>
                <a:sym typeface="+mn-ea"/>
              </a:rPr>
              <a:t>часткової компенсації</a:t>
            </a:r>
            <a:r>
              <a:rPr lang="ru-RU" altLang="en-US" sz="1600">
                <a:solidFill>
                  <a:srgbClr val="0040BE"/>
                </a:solidFill>
                <a:latin typeface="Arial" panose="020B0604020202020204" pitchFamily="34" charset="0"/>
                <a:ea typeface="+mj-lt"/>
                <a:cs typeface="Arial" panose="020B0604020202020204" pitchFamily="34" charset="0"/>
                <a:sym typeface="+mn-ea"/>
              </a:rPr>
              <a:t> </a:t>
            </a:r>
            <a:r>
              <a:rPr lang="en-US" altLang="en-US" sz="1600">
                <a:solidFill>
                  <a:srgbClr val="0040BE"/>
                </a:solidFill>
                <a:latin typeface="Arial" panose="020B0604020202020204" pitchFamily="34" charset="0"/>
                <a:ea typeface="+mj-lt"/>
                <a:cs typeface="Arial" panose="020B0604020202020204" pitchFamily="34" charset="0"/>
                <a:sym typeface="+mn-ea"/>
              </a:rPr>
              <a:t>вартості техніки та обладнання </a:t>
            </a:r>
          </a:p>
        </p:txBody>
      </p:sp>
      <p:sp>
        <p:nvSpPr>
          <p:cNvPr id="12" name="Заголовок 1"/>
          <p:cNvSpPr>
            <a:spLocks noGrp="1"/>
          </p:cNvSpPr>
          <p:nvPr/>
        </p:nvSpPr>
        <p:spPr>
          <a:xfrm>
            <a:off x="8953500" y="3963670"/>
            <a:ext cx="2553335" cy="122555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0" algn="l" fontAlgn="auto">
              <a:lnSpc>
                <a:spcPct val="100000"/>
              </a:lnSpc>
              <a:spcBef>
                <a:spcPts val="0"/>
              </a:spcBef>
              <a:spcAft>
                <a:spcPts val="1000"/>
              </a:spcAft>
            </a:pPr>
            <a:r>
              <a:rPr lang="ru-RU" altLang="en-US" sz="1400">
                <a:solidFill>
                  <a:schemeClr val="tx1"/>
                </a:solidFill>
                <a:latin typeface="Arial" panose="020B0604020202020204" pitchFamily="34" charset="0"/>
                <a:ea typeface="+mj-lt"/>
                <a:cs typeface="Arial" panose="020B0604020202020204" pitchFamily="34" charset="0"/>
                <a:sym typeface="+mn-ea"/>
              </a:rPr>
              <a:t>К</a:t>
            </a:r>
            <a:r>
              <a:rPr lang="en-US" altLang="en-US" sz="1400">
                <a:solidFill>
                  <a:schemeClr val="tx1"/>
                </a:solidFill>
                <a:latin typeface="Arial" panose="020B0604020202020204" pitchFamily="34" charset="0"/>
                <a:ea typeface="+mj-lt"/>
                <a:cs typeface="Arial" panose="020B0604020202020204" pitchFamily="34" charset="0"/>
                <a:sym typeface="+mn-ea"/>
              </a:rPr>
              <a:t>омпенсація </a:t>
            </a:r>
            <a:r>
              <a:rPr lang="en-US" altLang="en-US" sz="1400" err="1">
                <a:solidFill>
                  <a:schemeClr val="tx1"/>
                </a:solidFill>
                <a:latin typeface="Arial" panose="020B0604020202020204" pitchFamily="34" charset="0"/>
                <a:ea typeface="+mj-lt"/>
                <a:cs typeface="Arial" panose="020B0604020202020204" pitchFamily="34" charset="0"/>
                <a:sym typeface="+mn-ea"/>
              </a:rPr>
              <a:t>надається</a:t>
            </a:r>
            <a:r>
              <a:rPr lang="en-US" altLang="en-US" sz="1400">
                <a:solidFill>
                  <a:schemeClr val="tx1"/>
                </a:solidFill>
                <a:latin typeface="Arial" panose="020B0604020202020204" pitchFamily="34" charset="0"/>
                <a:ea typeface="+mj-lt"/>
                <a:cs typeface="Arial" panose="020B0604020202020204" pitchFamily="34" charset="0"/>
                <a:sym typeface="+mn-ea"/>
              </a:rPr>
              <a:t> </a:t>
            </a:r>
            <a:r>
              <a:rPr lang="uk-UA" altLang="en-US" sz="1400">
                <a:solidFill>
                  <a:schemeClr val="tx1"/>
                </a:solidFill>
                <a:latin typeface="Arial" panose="020B0604020202020204" pitchFamily="34" charset="0"/>
                <a:ea typeface="+mj-lt"/>
                <a:cs typeface="Arial" panose="020B0604020202020204" pitchFamily="34" charset="0"/>
                <a:sym typeface="+mn-ea"/>
              </a:rPr>
              <a:t>с</a:t>
            </a:r>
            <a:r>
              <a:rPr lang="en-US" altLang="en-US" sz="1400" err="1">
                <a:solidFill>
                  <a:schemeClr val="tx1"/>
                </a:solidFill>
                <a:latin typeface="Arial" panose="020B0604020202020204" pitchFamily="34" charset="0"/>
                <a:ea typeface="+mj-lt"/>
                <a:cs typeface="Arial" panose="020B0604020202020204" pitchFamily="34" charset="0"/>
                <a:sym typeface="+mn-ea"/>
              </a:rPr>
              <a:t>ільськогосподарським</a:t>
            </a:r>
            <a:r>
              <a:rPr lang="en-US" altLang="en-US" sz="1400">
                <a:solidFill>
                  <a:schemeClr val="tx1"/>
                </a:solidFill>
                <a:latin typeface="Arial" panose="020B0604020202020204" pitchFamily="34" charset="0"/>
                <a:ea typeface="+mj-lt"/>
                <a:cs typeface="Arial" panose="020B0604020202020204" pitchFamily="34" charset="0"/>
                <a:sym typeface="+mn-ea"/>
              </a:rPr>
              <a:t> товаровиробникам лише у національній валюті України та у </a:t>
            </a:r>
            <a:r>
              <a:rPr lang="en-US" altLang="en-US" sz="1400" err="1">
                <a:solidFill>
                  <a:schemeClr val="tx1"/>
                </a:solidFill>
                <a:latin typeface="Arial" panose="020B0604020202020204" pitchFamily="34" charset="0"/>
                <a:ea typeface="+mj-lt"/>
                <a:cs typeface="Arial" panose="020B0604020202020204" pitchFamily="34" charset="0"/>
                <a:sym typeface="+mn-ea"/>
              </a:rPr>
              <a:t>безготівковій</a:t>
            </a:r>
            <a:r>
              <a:rPr lang="en-US" altLang="en-US" sz="1400">
                <a:solidFill>
                  <a:schemeClr val="tx1"/>
                </a:solidFill>
                <a:latin typeface="Arial" panose="020B0604020202020204" pitchFamily="34" charset="0"/>
                <a:ea typeface="+mj-lt"/>
                <a:cs typeface="Arial" panose="020B0604020202020204" pitchFamily="34" charset="0"/>
                <a:sym typeface="+mn-ea"/>
              </a:rPr>
              <a:t> </a:t>
            </a:r>
            <a:r>
              <a:rPr lang="en-US" altLang="en-US" sz="1400" err="1">
                <a:solidFill>
                  <a:schemeClr val="tx1"/>
                </a:solidFill>
                <a:latin typeface="Arial" panose="020B0604020202020204" pitchFamily="34" charset="0"/>
                <a:ea typeface="+mj-lt"/>
                <a:cs typeface="Arial" panose="020B0604020202020204" pitchFamily="34" charset="0"/>
                <a:sym typeface="+mn-ea"/>
              </a:rPr>
              <a:t>формі</a:t>
            </a:r>
            <a:r>
              <a:rPr lang="uk-UA" altLang="en-US" sz="1400">
                <a:solidFill>
                  <a:schemeClr val="tx1"/>
                </a:solidFill>
                <a:latin typeface="Arial" panose="020B0604020202020204" pitchFamily="34" charset="0"/>
                <a:ea typeface="+mj-lt"/>
                <a:cs typeface="Arial" panose="020B0604020202020204" pitchFamily="34" charset="0"/>
                <a:sym typeface="+mn-ea"/>
              </a:rPr>
              <a:t>.</a:t>
            </a:r>
            <a:endParaRPr lang="en-US" altLang="en-US" sz="1400">
              <a:solidFill>
                <a:schemeClr val="tx1"/>
              </a:solidFill>
              <a:latin typeface="Arial" panose="020B0604020202020204" pitchFamily="34" charset="0"/>
              <a:ea typeface="+mj-lt"/>
              <a:cs typeface="Arial" panose="020B0604020202020204" pitchFamily="34" charset="0"/>
              <a:sym typeface="+mn-ea"/>
            </a:endParaRPr>
          </a:p>
        </p:txBody>
      </p:sp>
      <p:sp>
        <p:nvSpPr>
          <p:cNvPr id="26" name="Заголовок 1"/>
          <p:cNvSpPr>
            <a:spLocks noGrp="1"/>
          </p:cNvSpPr>
          <p:nvPr/>
        </p:nvSpPr>
        <p:spPr>
          <a:xfrm>
            <a:off x="8953500" y="3056890"/>
            <a:ext cx="2853690" cy="69786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uk-UA" sz="1800" b="1">
                <a:solidFill>
                  <a:srgbClr val="0040BE"/>
                </a:solidFill>
                <a:latin typeface="Arial" panose="020B0604020202020204" pitchFamily="34" charset="0"/>
                <a:ea typeface="+mj-lt"/>
                <a:cs typeface="Arial" panose="020B0604020202020204" pitchFamily="34" charset="0"/>
                <a:sym typeface="+mn-ea"/>
              </a:rPr>
              <a:t>Валюта компенсації </a:t>
            </a:r>
            <a:r>
              <a:rPr lang="en-US" altLang="en-US" sz="1800" b="1">
                <a:solidFill>
                  <a:srgbClr val="0040BE"/>
                </a:solidFill>
                <a:latin typeface="Arial" panose="020B0604020202020204" pitchFamily="34" charset="0"/>
                <a:ea typeface="+mj-lt"/>
                <a:cs typeface="Arial" panose="020B0604020202020204" pitchFamily="34" charset="0"/>
                <a:sym typeface="+mn-ea"/>
              </a:rPr>
              <a:t>–</a:t>
            </a:r>
            <a:r>
              <a:rPr lang="uk-UA" sz="1800" b="1">
                <a:solidFill>
                  <a:srgbClr val="0040BE"/>
                </a:solidFill>
                <a:latin typeface="Arial" panose="020B0604020202020204" pitchFamily="34" charset="0"/>
                <a:ea typeface="+mj-lt"/>
                <a:cs typeface="Arial" panose="020B0604020202020204" pitchFamily="34" charset="0"/>
                <a:sym typeface="+mn-ea"/>
              </a:rPr>
              <a:t/>
            </a:r>
            <a:br>
              <a:rPr lang="uk-UA" sz="1800" b="1">
                <a:solidFill>
                  <a:srgbClr val="0040BE"/>
                </a:solidFill>
                <a:latin typeface="Arial" panose="020B0604020202020204" pitchFamily="34" charset="0"/>
                <a:ea typeface="+mj-lt"/>
                <a:cs typeface="Arial" panose="020B0604020202020204" pitchFamily="34" charset="0"/>
                <a:sym typeface="+mn-ea"/>
              </a:rPr>
            </a:br>
            <a:r>
              <a:rPr lang="uk-UA" sz="1800" b="1">
                <a:solidFill>
                  <a:srgbClr val="0040BE"/>
                </a:solidFill>
                <a:latin typeface="Arial" panose="020B0604020202020204" pitchFamily="34" charset="0"/>
                <a:ea typeface="+mj-lt"/>
                <a:cs typeface="Arial" panose="020B0604020202020204" pitchFamily="34" charset="0"/>
                <a:sym typeface="+mn-ea"/>
              </a:rPr>
              <a:t>гривня</a:t>
            </a:r>
          </a:p>
        </p:txBody>
      </p:sp>
      <p:sp>
        <p:nvSpPr>
          <p:cNvPr id="21" name="Заголовок 1"/>
          <p:cNvSpPr>
            <a:spLocks noGrp="1"/>
          </p:cNvSpPr>
          <p:nvPr/>
        </p:nvSpPr>
        <p:spPr>
          <a:xfrm>
            <a:off x="482600" y="3963670"/>
            <a:ext cx="3465830" cy="298450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0" algn="l" fontAlgn="auto">
              <a:lnSpc>
                <a:spcPct val="100000"/>
              </a:lnSpc>
              <a:spcBef>
                <a:spcPts val="0"/>
              </a:spcBef>
              <a:spcAft>
                <a:spcPts val="1000"/>
              </a:spcAft>
            </a:pPr>
            <a:r>
              <a:rPr lang="ru-RU" altLang="en-US" sz="1400">
                <a:solidFill>
                  <a:schemeClr val="tx1"/>
                </a:solidFill>
                <a:latin typeface="Arial" panose="020B0604020202020204" pitchFamily="34" charset="0"/>
                <a:ea typeface="+mj-lt"/>
                <a:cs typeface="Arial" panose="020B0604020202020204" pitchFamily="34" charset="0"/>
                <a:sym typeface="+mn-ea"/>
              </a:rPr>
              <a:t>К</a:t>
            </a:r>
            <a:r>
              <a:rPr lang="en-US" altLang="en-US" sz="1400">
                <a:solidFill>
                  <a:schemeClr val="tx1"/>
                </a:solidFill>
                <a:latin typeface="Arial" panose="020B0604020202020204" pitchFamily="34" charset="0"/>
                <a:ea typeface="+mj-lt"/>
                <a:cs typeface="Arial" panose="020B0604020202020204" pitchFamily="34" charset="0"/>
                <a:sym typeface="+mn-ea"/>
              </a:rPr>
              <a:t>ошти спрямовуються на забезпечення вітчизняною технікою та обладнанням для АПК, що закуплені у підприємств вітчизняного машинобудування для АПК та включені до затвердженого Мінекономіки Переліку техніки та обладнання, вартість яких частково компенсується за рахунок </a:t>
            </a:r>
            <a:r>
              <a:rPr lang="en-US" altLang="en-US" sz="1400" err="1">
                <a:solidFill>
                  <a:schemeClr val="tx1"/>
                </a:solidFill>
                <a:latin typeface="Arial" panose="020B0604020202020204" pitchFamily="34" charset="0"/>
                <a:ea typeface="+mj-lt"/>
                <a:cs typeface="Arial" panose="020B0604020202020204" pitchFamily="34" charset="0"/>
                <a:sym typeface="+mn-ea"/>
              </a:rPr>
              <a:t>бюджетних</a:t>
            </a:r>
            <a:r>
              <a:rPr lang="en-US" altLang="en-US" sz="1400">
                <a:solidFill>
                  <a:schemeClr val="tx1"/>
                </a:solidFill>
                <a:latin typeface="Arial" panose="020B0604020202020204" pitchFamily="34" charset="0"/>
                <a:ea typeface="+mj-lt"/>
                <a:cs typeface="Arial" panose="020B0604020202020204" pitchFamily="34" charset="0"/>
                <a:sym typeface="+mn-ea"/>
              </a:rPr>
              <a:t> </a:t>
            </a:r>
            <a:r>
              <a:rPr lang="en-US" altLang="en-US" sz="1400" err="1">
                <a:solidFill>
                  <a:schemeClr val="tx1"/>
                </a:solidFill>
                <a:latin typeface="Arial" panose="020B0604020202020204" pitchFamily="34" charset="0"/>
                <a:ea typeface="+mj-lt"/>
                <a:cs typeface="Arial" panose="020B0604020202020204" pitchFamily="34" charset="0"/>
                <a:sym typeface="+mn-ea"/>
              </a:rPr>
              <a:t>коштів</a:t>
            </a:r>
            <a:r>
              <a:rPr lang="uk-UA" altLang="en-US" sz="1400">
                <a:solidFill>
                  <a:schemeClr val="tx1"/>
                </a:solidFill>
                <a:latin typeface="Arial" panose="020B0604020202020204" pitchFamily="34" charset="0"/>
                <a:ea typeface="+mj-lt"/>
                <a:cs typeface="Arial" panose="020B0604020202020204" pitchFamily="34" charset="0"/>
                <a:sym typeface="+mn-ea"/>
              </a:rPr>
              <a:t>.</a:t>
            </a:r>
            <a:endParaRPr lang="en-US" altLang="en-US" sz="1400">
              <a:solidFill>
                <a:schemeClr val="tx1"/>
              </a:solidFill>
              <a:latin typeface="Arial" panose="020B0604020202020204" pitchFamily="34" charset="0"/>
              <a:ea typeface="+mj-lt"/>
              <a:cs typeface="Arial" panose="020B0604020202020204" pitchFamily="34" charset="0"/>
              <a:sym typeface="+mn-ea"/>
            </a:endParaRPr>
          </a:p>
        </p:txBody>
      </p:sp>
      <p:sp>
        <p:nvSpPr>
          <p:cNvPr id="22" name="Заголовок 1"/>
          <p:cNvSpPr>
            <a:spLocks noGrp="1"/>
          </p:cNvSpPr>
          <p:nvPr/>
        </p:nvSpPr>
        <p:spPr>
          <a:xfrm>
            <a:off x="482600" y="3056890"/>
            <a:ext cx="1915160" cy="69786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ru-RU" altLang="en-US" sz="1800" b="1">
                <a:solidFill>
                  <a:srgbClr val="0040BE"/>
                </a:solidFill>
                <a:latin typeface="Arial" panose="020B0604020202020204" pitchFamily="34" charset="0"/>
                <a:ea typeface="+mj-lt"/>
                <a:cs typeface="Arial" panose="020B0604020202020204" pitchFamily="34" charset="0"/>
                <a:sym typeface="+mn-ea"/>
              </a:rPr>
              <a:t>Укра</a:t>
            </a:r>
            <a:r>
              <a:rPr lang="uk-UA" altLang="en-US" sz="1800" b="1">
                <a:solidFill>
                  <a:srgbClr val="0040BE"/>
                </a:solidFill>
                <a:latin typeface="Arial" panose="020B0604020202020204" pitchFamily="34" charset="0"/>
                <a:ea typeface="+mj-lt"/>
                <a:cs typeface="Arial" panose="020B0604020202020204" pitchFamily="34" charset="0"/>
                <a:sym typeface="+mn-ea"/>
              </a:rPr>
              <a:t>їнський</a:t>
            </a:r>
          </a:p>
          <a:p>
            <a:pPr algn="l">
              <a:lnSpc>
                <a:spcPct val="100000"/>
              </a:lnSpc>
            </a:pPr>
            <a:r>
              <a:rPr lang="uk-UA" altLang="en-US" sz="1800" b="1">
                <a:solidFill>
                  <a:srgbClr val="0040BE"/>
                </a:solidFill>
                <a:latin typeface="Arial" panose="020B0604020202020204" pitchFamily="34" charset="0"/>
                <a:ea typeface="+mj-lt"/>
                <a:cs typeface="Arial" panose="020B0604020202020204" pitchFamily="34" charset="0"/>
                <a:sym typeface="+mn-ea"/>
              </a:rPr>
              <a:t>виробник</a:t>
            </a:r>
          </a:p>
        </p:txBody>
      </p:sp>
      <p:pic>
        <p:nvPicPr>
          <p:cNvPr id="9" name="Picture 8" descr="Ico_Flag"/>
          <p:cNvPicPr>
            <a:picLocks noChangeAspect="1"/>
          </p:cNvPicPr>
          <p:nvPr/>
        </p:nvPicPr>
        <p:blipFill>
          <a:blip r:embed="rId2"/>
          <a:stretch>
            <a:fillRect/>
          </a:stretch>
        </p:blipFill>
        <p:spPr>
          <a:xfrm>
            <a:off x="331787" y="1821478"/>
            <a:ext cx="1776730" cy="1286510"/>
          </a:xfrm>
          <a:prstGeom prst="rect">
            <a:avLst/>
          </a:prstGeom>
        </p:spPr>
      </p:pic>
      <p:sp>
        <p:nvSpPr>
          <p:cNvPr id="10" name="Заголовок 1"/>
          <p:cNvSpPr>
            <a:spLocks noGrp="1"/>
          </p:cNvSpPr>
          <p:nvPr/>
        </p:nvSpPr>
        <p:spPr>
          <a:xfrm>
            <a:off x="4552950" y="3963670"/>
            <a:ext cx="3892550" cy="225298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0" algn="l" fontAlgn="auto">
              <a:lnSpc>
                <a:spcPct val="100000"/>
              </a:lnSpc>
              <a:spcBef>
                <a:spcPts val="0"/>
              </a:spcBef>
              <a:spcAft>
                <a:spcPts val="1000"/>
              </a:spcAft>
            </a:pPr>
            <a:r>
              <a:rPr lang="en-US" altLang="en-US" sz="1400">
                <a:solidFill>
                  <a:schemeClr val="tx1"/>
                </a:solidFill>
                <a:latin typeface="Arial" panose="020B0604020202020204" pitchFamily="34" charset="0"/>
                <a:ea typeface="+mj-lt"/>
                <a:cs typeface="Arial" panose="020B0604020202020204" pitchFamily="34" charset="0"/>
                <a:sym typeface="+mn-ea"/>
              </a:rPr>
              <a:t>Частковій компенсації підлягає лише техніка та обладнання, які на момент здійснення їх оплати через уповноважений банк включені до переліку техніки та обладнання, який формується та затверджується Мінекономіки та розміщується на офіційному веб-сайті Мінекономіки </a:t>
            </a:r>
            <a:r>
              <a:rPr lang="en-US" altLang="en-US" sz="1400">
                <a:solidFill>
                  <a:schemeClr val="tx1"/>
                </a:solidFill>
                <a:latin typeface="Arial" panose="020B0604020202020204" pitchFamily="34" charset="0"/>
                <a:ea typeface="+mj-lt"/>
                <a:cs typeface="Arial" panose="020B0604020202020204" pitchFamily="34" charset="0"/>
                <a:sym typeface="+mn-ea"/>
                <a:hlinkClick r:id="rId3" action="ppaction://hlinkfile"/>
              </a:rPr>
              <a:t>www.me.gov.ua</a:t>
            </a:r>
            <a:r>
              <a:rPr lang="uk-UA" altLang="en-US" sz="1400">
                <a:solidFill>
                  <a:schemeClr val="tx1"/>
                </a:solidFill>
                <a:latin typeface="Arial" panose="020B0604020202020204" pitchFamily="34" charset="0"/>
                <a:ea typeface="+mj-lt"/>
                <a:cs typeface="Arial" panose="020B0604020202020204" pitchFamily="34" charset="0"/>
                <a:sym typeface="+mn-ea"/>
              </a:rPr>
              <a:t>.</a:t>
            </a:r>
            <a:endParaRPr lang="en-US" altLang="en-US" sz="1400">
              <a:solidFill>
                <a:schemeClr val="tx1"/>
              </a:solidFill>
              <a:latin typeface="Arial" panose="020B0604020202020204" pitchFamily="34" charset="0"/>
              <a:ea typeface="+mj-lt"/>
              <a:cs typeface="Arial" panose="020B0604020202020204" pitchFamily="34" charset="0"/>
              <a:sym typeface="+mn-ea"/>
            </a:endParaRPr>
          </a:p>
        </p:txBody>
      </p:sp>
      <p:sp>
        <p:nvSpPr>
          <p:cNvPr id="11" name="Заголовок 1"/>
          <p:cNvSpPr>
            <a:spLocks noGrp="1"/>
          </p:cNvSpPr>
          <p:nvPr/>
        </p:nvSpPr>
        <p:spPr>
          <a:xfrm>
            <a:off x="4552950" y="3056890"/>
            <a:ext cx="3892550" cy="86804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altLang="en-US" sz="1800" b="1" err="1">
                <a:solidFill>
                  <a:srgbClr val="0040BE"/>
                </a:solidFill>
                <a:latin typeface="Arial" panose="020B0604020202020204" pitchFamily="34" charset="0"/>
                <a:ea typeface="+mj-lt"/>
                <a:cs typeface="Arial" panose="020B0604020202020204" pitchFamily="34" charset="0"/>
                <a:sym typeface="+mn-ea"/>
              </a:rPr>
              <a:t>Перелік</a:t>
            </a:r>
            <a:r>
              <a:rPr lang="en-US" altLang="en-US" sz="1800" b="1">
                <a:solidFill>
                  <a:srgbClr val="0040BE"/>
                </a:solidFill>
                <a:latin typeface="Arial" panose="020B0604020202020204" pitchFamily="34" charset="0"/>
                <a:ea typeface="+mj-lt"/>
                <a:cs typeface="Arial" panose="020B0604020202020204" pitchFamily="34" charset="0"/>
                <a:sym typeface="+mn-ea"/>
              </a:rPr>
              <a:t> техніки та обладнання, формується та затверджується Мінекономіки</a:t>
            </a:r>
          </a:p>
        </p:txBody>
      </p:sp>
      <p:pic>
        <p:nvPicPr>
          <p:cNvPr id="14" name="Picture 13" descr="Ico_UAH"/>
          <p:cNvPicPr>
            <a:picLocks noChangeAspect="1"/>
          </p:cNvPicPr>
          <p:nvPr/>
        </p:nvPicPr>
        <p:blipFill>
          <a:blip r:embed="rId4"/>
          <a:stretch>
            <a:fillRect/>
          </a:stretch>
        </p:blipFill>
        <p:spPr>
          <a:xfrm>
            <a:off x="8847772" y="1715134"/>
            <a:ext cx="1289685" cy="1289685"/>
          </a:xfrm>
          <a:prstGeom prst="rect">
            <a:avLst/>
          </a:prstGeom>
        </p:spPr>
      </p:pic>
      <p:pic>
        <p:nvPicPr>
          <p:cNvPr id="15" name="Picture 14" descr="Ico_MinEco"/>
          <p:cNvPicPr>
            <a:picLocks noChangeAspect="1"/>
          </p:cNvPicPr>
          <p:nvPr/>
        </p:nvPicPr>
        <p:blipFill>
          <a:blip r:embed="rId5"/>
          <a:stretch>
            <a:fillRect/>
          </a:stretch>
        </p:blipFill>
        <p:spPr>
          <a:xfrm>
            <a:off x="4541520" y="1534795"/>
            <a:ext cx="1463040" cy="1463040"/>
          </a:xfrm>
          <a:prstGeom prst="rect">
            <a:avLst/>
          </a:prstGeom>
        </p:spPr>
      </p:pic>
      <p:cxnSp>
        <p:nvCxnSpPr>
          <p:cNvPr id="30" name="Straight Connector 29"/>
          <p:cNvCxnSpPr/>
          <p:nvPr/>
        </p:nvCxnSpPr>
        <p:spPr>
          <a:xfrm>
            <a:off x="431165" y="836930"/>
            <a:ext cx="11443335" cy="0"/>
          </a:xfrm>
          <a:prstGeom prst="line">
            <a:avLst/>
          </a:prstGeom>
          <a:ln>
            <a:solidFill>
              <a:srgbClr val="0E4BC2"/>
            </a:solidFill>
          </a:ln>
        </p:spPr>
        <p:style>
          <a:lnRef idx="2">
            <a:schemeClr val="accent1"/>
          </a:lnRef>
          <a:fillRef idx="0">
            <a:srgbClr val="FFFFFF"/>
          </a:fillRef>
          <a:effectRef idx="0">
            <a:srgbClr val="FFFFFF"/>
          </a:effectRef>
          <a:fontRef idx="minor">
            <a:schemeClr val="tx1"/>
          </a:fontRef>
        </p:style>
      </p:cxnSp>
      <p:sp>
        <p:nvSpPr>
          <p:cNvPr id="3" name="Rectangles 28">
            <a:extLst>
              <a:ext uri="{FF2B5EF4-FFF2-40B4-BE49-F238E27FC236}">
                <a16:creationId xmlns:a16="http://schemas.microsoft.com/office/drawing/2014/main" id="{052331EE-0CA7-6994-C36D-B803F7523B99}"/>
              </a:ext>
            </a:extLst>
          </p:cNvPr>
          <p:cNvSpPr/>
          <p:nvPr/>
        </p:nvSpPr>
        <p:spPr>
          <a:xfrm>
            <a:off x="0" y="6235273"/>
            <a:ext cx="12181205" cy="622726"/>
          </a:xfrm>
          <a:prstGeom prst="rect">
            <a:avLst/>
          </a:prstGeom>
          <a:solidFill>
            <a:srgbClr val="E3F3FB"/>
          </a:solidFill>
          <a:ln w="12700" cap="flat">
            <a:no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a:xfrm>
            <a:off x="564515" y="3526790"/>
            <a:ext cx="4192270" cy="374650"/>
          </a:xfrm>
          <a:prstGeom prst="roundRect">
            <a:avLst>
              <a:gd name="adj" fmla="val 23389"/>
            </a:avLst>
          </a:prstGeom>
          <a:solidFill>
            <a:schemeClr val="bg1">
              <a:lumMod val="85000"/>
            </a:schemeClr>
          </a:solidFill>
          <a:ln w="12700" cap="flat">
            <a:no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18" name="Rounded Rectangle 17"/>
          <p:cNvSpPr/>
          <p:nvPr/>
        </p:nvSpPr>
        <p:spPr>
          <a:xfrm>
            <a:off x="554355" y="4538345"/>
            <a:ext cx="4192270" cy="433070"/>
          </a:xfrm>
          <a:prstGeom prst="roundRect">
            <a:avLst>
              <a:gd name="adj" fmla="val 12463"/>
            </a:avLst>
          </a:prstGeom>
          <a:solidFill>
            <a:schemeClr val="bg1">
              <a:lumMod val="85000"/>
            </a:schemeClr>
          </a:solidFill>
          <a:ln w="12700" cap="flat">
            <a:no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2" name="Заголовок 1"/>
          <p:cNvSpPr>
            <a:spLocks noGrp="1"/>
          </p:cNvSpPr>
          <p:nvPr>
            <p:ph type="ctrTitle"/>
          </p:nvPr>
        </p:nvSpPr>
        <p:spPr>
          <a:xfrm>
            <a:off x="440690" y="485140"/>
            <a:ext cx="8513445" cy="340995"/>
          </a:xfrm>
        </p:spPr>
        <p:txBody>
          <a:bodyPr vert="horz" lIns="91440" tIns="45720" rIns="91440" bIns="45720" rtlCol="0" anchor="t" anchorCtr="0">
            <a:noAutofit/>
          </a:bodyPr>
          <a:lstStyle/>
          <a:p>
            <a:pPr algn="l"/>
            <a:r>
              <a:rPr lang="en-US" altLang="en-US" sz="1600">
                <a:solidFill>
                  <a:srgbClr val="0040BE"/>
                </a:solidFill>
                <a:latin typeface="Arial" panose="020B0604020202020204" pitchFamily="34" charset="0"/>
                <a:ea typeface="+mj-lt"/>
                <a:cs typeface="Arial" panose="020B0604020202020204" pitchFamily="34" charset="0"/>
                <a:sym typeface="+mn-ea"/>
              </a:rPr>
              <a:t>Отримання компенсації</a:t>
            </a:r>
          </a:p>
        </p:txBody>
      </p:sp>
      <p:sp>
        <p:nvSpPr>
          <p:cNvPr id="12" name="Заголовок 1"/>
          <p:cNvSpPr>
            <a:spLocks noGrp="1"/>
          </p:cNvSpPr>
          <p:nvPr/>
        </p:nvSpPr>
        <p:spPr>
          <a:xfrm>
            <a:off x="549275" y="2326640"/>
            <a:ext cx="4197350" cy="108013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0" algn="l" fontAlgn="auto">
              <a:lnSpc>
                <a:spcPct val="100000"/>
              </a:lnSpc>
              <a:spcBef>
                <a:spcPts val="0"/>
              </a:spcBef>
              <a:spcAft>
                <a:spcPts val="1000"/>
              </a:spcAft>
            </a:pPr>
            <a:r>
              <a:rPr lang="en-US" altLang="en-US" sz="1400">
                <a:solidFill>
                  <a:schemeClr val="tx1"/>
                </a:solidFill>
                <a:latin typeface="Arial" panose="020B0604020202020204" pitchFamily="34" charset="0"/>
                <a:ea typeface="+mj-lt"/>
                <a:cs typeface="Arial" panose="020B0604020202020204" pitchFamily="34" charset="0"/>
                <a:sym typeface="+mn-ea"/>
              </a:rPr>
              <a:t>Для отримання часткової компенсації сільськогосподарський товаровиробник подає до уповноваженого банку, через який здійснено оплату техніки та </a:t>
            </a:r>
            <a:r>
              <a:rPr lang="en-US" altLang="en-US" sz="1400" err="1">
                <a:solidFill>
                  <a:schemeClr val="tx1"/>
                </a:solidFill>
                <a:latin typeface="Arial" panose="020B0604020202020204" pitchFamily="34" charset="0"/>
                <a:ea typeface="+mj-lt"/>
                <a:cs typeface="Arial" panose="020B0604020202020204" pitchFamily="34" charset="0"/>
                <a:sym typeface="+mn-ea"/>
              </a:rPr>
              <a:t>обладнання</a:t>
            </a:r>
            <a:r>
              <a:rPr lang="uk-UA" altLang="en-US" sz="1400">
                <a:solidFill>
                  <a:schemeClr val="tx1"/>
                </a:solidFill>
                <a:latin typeface="Arial" panose="020B0604020202020204" pitchFamily="34" charset="0"/>
                <a:ea typeface="+mj-lt"/>
                <a:cs typeface="Arial" panose="020B0604020202020204" pitchFamily="34" charset="0"/>
                <a:sym typeface="+mn-ea"/>
              </a:rPr>
              <a:t>,</a:t>
            </a:r>
            <a:r>
              <a:rPr lang="en-US" altLang="en-US" sz="1400">
                <a:solidFill>
                  <a:schemeClr val="tx1"/>
                </a:solidFill>
                <a:latin typeface="Arial" panose="020B0604020202020204" pitchFamily="34" charset="0"/>
                <a:ea typeface="+mj-lt"/>
                <a:cs typeface="Arial" panose="020B0604020202020204" pitchFamily="34" charset="0"/>
                <a:sym typeface="+mn-ea"/>
              </a:rPr>
              <a:t> </a:t>
            </a:r>
            <a:r>
              <a:rPr lang="uk-UA" altLang="en-US" sz="1400">
                <a:latin typeface="Arial" panose="020B0604020202020204" pitchFamily="34" charset="0"/>
                <a:ea typeface="+mj-lt"/>
                <a:cs typeface="Arial" panose="020B0604020202020204" pitchFamily="34" charset="0"/>
                <a:sym typeface="+mn-ea"/>
              </a:rPr>
              <a:t>такі</a:t>
            </a:r>
            <a:r>
              <a:rPr lang="en-US" altLang="en-US" sz="1400">
                <a:solidFill>
                  <a:schemeClr val="tx1"/>
                </a:solidFill>
                <a:latin typeface="Arial" panose="020B0604020202020204" pitchFamily="34" charset="0"/>
                <a:ea typeface="+mj-lt"/>
                <a:cs typeface="Arial" panose="020B0604020202020204" pitchFamily="34" charset="0"/>
                <a:sym typeface="+mn-ea"/>
              </a:rPr>
              <a:t> документи</a:t>
            </a:r>
            <a:r>
              <a:rPr lang="uk-UA" altLang="en-US" sz="1400">
                <a:solidFill>
                  <a:schemeClr val="tx1"/>
                </a:solidFill>
                <a:latin typeface="Arial" panose="020B0604020202020204" pitchFamily="34" charset="0"/>
                <a:ea typeface="+mj-lt"/>
                <a:cs typeface="Arial" panose="020B0604020202020204" pitchFamily="34" charset="0"/>
                <a:sym typeface="+mn-ea"/>
              </a:rPr>
              <a:t>:</a:t>
            </a:r>
            <a:endParaRPr lang="en-US" altLang="en-US" sz="1400">
              <a:solidFill>
                <a:schemeClr val="tx1"/>
              </a:solidFill>
              <a:latin typeface="Arial" panose="020B0604020202020204" pitchFamily="34" charset="0"/>
              <a:ea typeface="+mj-lt"/>
              <a:cs typeface="Arial" panose="020B0604020202020204" pitchFamily="34" charset="0"/>
              <a:sym typeface="+mn-ea"/>
            </a:endParaRPr>
          </a:p>
          <a:p>
            <a:pPr indent="0" algn="l" fontAlgn="auto">
              <a:lnSpc>
                <a:spcPct val="100000"/>
              </a:lnSpc>
              <a:spcBef>
                <a:spcPts val="0"/>
              </a:spcBef>
              <a:spcAft>
                <a:spcPts val="1000"/>
              </a:spcAft>
            </a:pPr>
            <a:endParaRPr lang="en-US" altLang="en-US" sz="1400">
              <a:solidFill>
                <a:schemeClr val="tx1"/>
              </a:solidFill>
              <a:latin typeface="Arial" panose="020B0604020202020204" pitchFamily="34" charset="0"/>
              <a:ea typeface="+mj-lt"/>
              <a:cs typeface="Arial" panose="020B0604020202020204" pitchFamily="34" charset="0"/>
              <a:sym typeface="+mn-ea"/>
            </a:endParaRPr>
          </a:p>
          <a:p>
            <a:pPr indent="0" algn="l" fontAlgn="auto">
              <a:lnSpc>
                <a:spcPct val="100000"/>
              </a:lnSpc>
              <a:spcBef>
                <a:spcPts val="0"/>
              </a:spcBef>
              <a:spcAft>
                <a:spcPts val="1000"/>
              </a:spcAft>
            </a:pPr>
            <a:endParaRPr lang="en-US" altLang="en-US" sz="1400">
              <a:solidFill>
                <a:schemeClr val="tx1"/>
              </a:solidFill>
              <a:latin typeface="Arial" panose="020B0604020202020204" pitchFamily="34" charset="0"/>
              <a:ea typeface="+mj-lt"/>
              <a:cs typeface="Arial" panose="020B0604020202020204" pitchFamily="34" charset="0"/>
              <a:sym typeface="+mn-ea"/>
            </a:endParaRPr>
          </a:p>
          <a:p>
            <a:pPr indent="0" algn="l" fontAlgn="auto">
              <a:lnSpc>
                <a:spcPct val="100000"/>
              </a:lnSpc>
              <a:spcBef>
                <a:spcPts val="0"/>
              </a:spcBef>
              <a:spcAft>
                <a:spcPts val="1000"/>
              </a:spcAft>
            </a:pPr>
            <a:endParaRPr lang="en-US" altLang="en-US" sz="1400">
              <a:solidFill>
                <a:schemeClr val="tx1"/>
              </a:solidFill>
              <a:latin typeface="Arial" panose="020B0604020202020204" pitchFamily="34" charset="0"/>
              <a:ea typeface="+mj-lt"/>
              <a:cs typeface="Arial" panose="020B0604020202020204" pitchFamily="34" charset="0"/>
              <a:sym typeface="+mn-ea"/>
            </a:endParaRPr>
          </a:p>
        </p:txBody>
      </p:sp>
      <p:sp>
        <p:nvSpPr>
          <p:cNvPr id="26" name="Заголовок 1"/>
          <p:cNvSpPr>
            <a:spLocks noGrp="1"/>
          </p:cNvSpPr>
          <p:nvPr/>
        </p:nvSpPr>
        <p:spPr>
          <a:xfrm>
            <a:off x="549275" y="1985963"/>
            <a:ext cx="2853690" cy="37846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altLang="en-US" sz="1800" b="1">
                <a:solidFill>
                  <a:srgbClr val="0040BE"/>
                </a:solidFill>
                <a:latin typeface="Arial" panose="020B0604020202020204" pitchFamily="34" charset="0"/>
                <a:ea typeface="+mj-lt"/>
                <a:cs typeface="Arial" panose="020B0604020202020204" pitchFamily="34" charset="0"/>
                <a:sym typeface="+mn-ea"/>
              </a:rPr>
              <a:t>Документи</a:t>
            </a:r>
          </a:p>
        </p:txBody>
      </p:sp>
      <p:sp>
        <p:nvSpPr>
          <p:cNvPr id="21" name="Заголовок 1"/>
          <p:cNvSpPr>
            <a:spLocks noGrp="1"/>
          </p:cNvSpPr>
          <p:nvPr/>
        </p:nvSpPr>
        <p:spPr>
          <a:xfrm>
            <a:off x="5669280" y="2386330"/>
            <a:ext cx="3696970" cy="104394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0" algn="l" fontAlgn="auto">
              <a:lnSpc>
                <a:spcPct val="100000"/>
              </a:lnSpc>
              <a:spcBef>
                <a:spcPts val="0"/>
              </a:spcBef>
              <a:spcAft>
                <a:spcPts val="1000"/>
              </a:spcAft>
            </a:pPr>
            <a:r>
              <a:rPr lang="en-US" altLang="en-US" sz="1400">
                <a:solidFill>
                  <a:schemeClr val="tx1"/>
                </a:solidFill>
                <a:latin typeface="Arial" panose="020B0604020202020204" pitchFamily="34" charset="0"/>
                <a:ea typeface="+mj-lt"/>
                <a:cs typeface="Arial" panose="020B0604020202020204" pitchFamily="34" charset="0"/>
                <a:sym typeface="+mn-ea"/>
              </a:rPr>
              <a:t>Заявки та додані до неї підтвердні документи для отримання часткової компенсації вартості техніки та обладнання, придбаних:</a:t>
            </a:r>
          </a:p>
          <a:p>
            <a:pPr indent="0" algn="l" fontAlgn="auto">
              <a:lnSpc>
                <a:spcPct val="100000"/>
              </a:lnSpc>
              <a:spcBef>
                <a:spcPts val="0"/>
              </a:spcBef>
              <a:spcAft>
                <a:spcPts val="1000"/>
              </a:spcAft>
            </a:pPr>
            <a:endParaRPr lang="en-US" altLang="en-US" sz="1400">
              <a:solidFill>
                <a:schemeClr val="tx1"/>
              </a:solidFill>
              <a:latin typeface="Arial" panose="020B0604020202020204" pitchFamily="34" charset="0"/>
              <a:ea typeface="+mj-lt"/>
              <a:cs typeface="Arial" panose="020B0604020202020204" pitchFamily="34" charset="0"/>
              <a:sym typeface="+mn-ea"/>
            </a:endParaRPr>
          </a:p>
        </p:txBody>
      </p:sp>
      <p:sp>
        <p:nvSpPr>
          <p:cNvPr id="22" name="Заголовок 1"/>
          <p:cNvSpPr>
            <a:spLocks noGrp="1"/>
          </p:cNvSpPr>
          <p:nvPr/>
        </p:nvSpPr>
        <p:spPr>
          <a:xfrm>
            <a:off x="5669392" y="1985963"/>
            <a:ext cx="1915160" cy="32829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1800" b="1">
                <a:solidFill>
                  <a:srgbClr val="0040BE"/>
                </a:solidFill>
                <a:latin typeface="Arial" panose="020B0604020202020204" pitchFamily="34" charset="0"/>
                <a:ea typeface="+mj-lt"/>
                <a:cs typeface="Arial" panose="020B0604020202020204" pitchFamily="34" charset="0"/>
                <a:sym typeface="+mn-ea"/>
              </a:rPr>
              <a:t>Терм</a:t>
            </a:r>
            <a:r>
              <a:rPr lang="uk-UA" altLang="ru-RU" sz="1800" b="1">
                <a:solidFill>
                  <a:srgbClr val="0040BE"/>
                </a:solidFill>
                <a:latin typeface="Arial" panose="020B0604020202020204" pitchFamily="34" charset="0"/>
                <a:ea typeface="+mj-lt"/>
                <a:cs typeface="Arial" panose="020B0604020202020204" pitchFamily="34" charset="0"/>
                <a:sym typeface="+mn-ea"/>
              </a:rPr>
              <a:t>і</a:t>
            </a:r>
            <a:r>
              <a:rPr lang="ru-RU" sz="1800" b="1">
                <a:solidFill>
                  <a:srgbClr val="0040BE"/>
                </a:solidFill>
                <a:latin typeface="Arial" panose="020B0604020202020204" pitchFamily="34" charset="0"/>
                <a:ea typeface="+mj-lt"/>
                <a:cs typeface="Arial" panose="020B0604020202020204" pitchFamily="34" charset="0"/>
                <a:sym typeface="+mn-ea"/>
              </a:rPr>
              <a:t>ни</a:t>
            </a:r>
          </a:p>
        </p:txBody>
      </p:sp>
      <p:pic>
        <p:nvPicPr>
          <p:cNvPr id="23" name="Picture 22" descr="Ico_Cloock"/>
          <p:cNvPicPr>
            <a:picLocks noChangeAspect="1"/>
          </p:cNvPicPr>
          <p:nvPr/>
        </p:nvPicPr>
        <p:blipFill>
          <a:blip r:embed="rId2"/>
          <a:stretch>
            <a:fillRect/>
          </a:stretch>
        </p:blipFill>
        <p:spPr>
          <a:xfrm>
            <a:off x="5669281" y="946877"/>
            <a:ext cx="967740" cy="967740"/>
          </a:xfrm>
          <a:prstGeom prst="rect">
            <a:avLst/>
          </a:prstGeom>
        </p:spPr>
      </p:pic>
      <p:pic>
        <p:nvPicPr>
          <p:cNvPr id="24" name="Picture 23" descr="Ico_Doc"/>
          <p:cNvPicPr>
            <a:picLocks noChangeAspect="1"/>
          </p:cNvPicPr>
          <p:nvPr/>
        </p:nvPicPr>
        <p:blipFill>
          <a:blip r:embed="rId3"/>
          <a:stretch>
            <a:fillRect/>
          </a:stretch>
        </p:blipFill>
        <p:spPr>
          <a:xfrm>
            <a:off x="488315" y="1043940"/>
            <a:ext cx="875030" cy="875030"/>
          </a:xfrm>
          <a:prstGeom prst="rect">
            <a:avLst/>
          </a:prstGeom>
        </p:spPr>
      </p:pic>
      <p:cxnSp>
        <p:nvCxnSpPr>
          <p:cNvPr id="30" name="Straight Connector 29"/>
          <p:cNvCxnSpPr/>
          <p:nvPr/>
        </p:nvCxnSpPr>
        <p:spPr>
          <a:xfrm>
            <a:off x="431165" y="836930"/>
            <a:ext cx="11443335" cy="0"/>
          </a:xfrm>
          <a:prstGeom prst="line">
            <a:avLst/>
          </a:prstGeom>
          <a:ln>
            <a:solidFill>
              <a:srgbClr val="0E4BC2"/>
            </a:solidFill>
          </a:ln>
        </p:spPr>
        <p:style>
          <a:lnRef idx="2">
            <a:schemeClr val="accent1"/>
          </a:lnRef>
          <a:fillRef idx="0">
            <a:srgbClr val="FFFFFF"/>
          </a:fillRef>
          <a:effectRef idx="0">
            <a:srgbClr val="FFFFFF"/>
          </a:effectRef>
          <a:fontRef idx="minor">
            <a:schemeClr val="tx1"/>
          </a:fontRef>
        </p:style>
      </p:cxnSp>
      <p:sp>
        <p:nvSpPr>
          <p:cNvPr id="3" name="Заголовок 1"/>
          <p:cNvSpPr>
            <a:spLocks noGrp="1"/>
          </p:cNvSpPr>
          <p:nvPr/>
        </p:nvSpPr>
        <p:spPr>
          <a:xfrm>
            <a:off x="5918200" y="3543935"/>
            <a:ext cx="2764155" cy="220599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0" algn="l" fontAlgn="auto">
              <a:lnSpc>
                <a:spcPct val="100000"/>
              </a:lnSpc>
              <a:spcBef>
                <a:spcPts val="0"/>
              </a:spcBef>
              <a:spcAft>
                <a:spcPts val="1000"/>
              </a:spcAft>
            </a:pPr>
            <a:r>
              <a:rPr lang="en-US" altLang="en-US" sz="1400" b="1">
                <a:solidFill>
                  <a:srgbClr val="55B6FF"/>
                </a:solidFill>
                <a:latin typeface="Arial" panose="020B0604020202020204" pitchFamily="34" charset="0"/>
                <a:ea typeface="+mj-lt"/>
                <a:cs typeface="Arial" panose="020B0604020202020204" pitchFamily="34" charset="0"/>
                <a:sym typeface="+mn-ea"/>
              </a:rPr>
              <a:t>до 1 грудня</a:t>
            </a:r>
            <a:r>
              <a:rPr lang="en-US" altLang="en-US" sz="1400">
                <a:solidFill>
                  <a:srgbClr val="55B6FF"/>
                </a:solidFill>
                <a:latin typeface="Arial" panose="020B0604020202020204" pitchFamily="34" charset="0"/>
                <a:ea typeface="+mj-lt"/>
                <a:cs typeface="Arial" panose="020B0604020202020204" pitchFamily="34" charset="0"/>
                <a:sym typeface="+mn-ea"/>
              </a:rPr>
              <a:t> </a:t>
            </a:r>
            <a:r>
              <a:rPr lang="en-US" altLang="en-US" sz="1400">
                <a:solidFill>
                  <a:schemeClr val="tx1"/>
                </a:solidFill>
                <a:latin typeface="Arial" panose="020B0604020202020204" pitchFamily="34" charset="0"/>
                <a:ea typeface="+mj-lt"/>
                <a:cs typeface="Arial" panose="020B0604020202020204" pitchFamily="34" charset="0"/>
                <a:sym typeface="+mn-ea"/>
              </a:rPr>
              <a:t>поточного бюджетного періоду, - подаються до 5 грудня поточного року;</a:t>
            </a:r>
          </a:p>
          <a:p>
            <a:pPr indent="0" algn="l" fontAlgn="auto">
              <a:lnSpc>
                <a:spcPct val="100000"/>
              </a:lnSpc>
              <a:spcBef>
                <a:spcPts val="0"/>
              </a:spcBef>
              <a:spcAft>
                <a:spcPts val="1000"/>
              </a:spcAft>
            </a:pPr>
            <a:r>
              <a:rPr lang="en-US" altLang="en-US" sz="1400" b="1">
                <a:solidFill>
                  <a:srgbClr val="55B6FF"/>
                </a:solidFill>
                <a:latin typeface="Arial" panose="020B0604020202020204" pitchFamily="34" charset="0"/>
                <a:ea typeface="+mj-lt"/>
                <a:cs typeface="Arial" panose="020B0604020202020204" pitchFamily="34" charset="0"/>
                <a:sym typeface="+mn-ea"/>
              </a:rPr>
              <a:t>з 1 грудня</a:t>
            </a:r>
            <a:r>
              <a:rPr lang="en-US" altLang="en-US" sz="1400">
                <a:solidFill>
                  <a:srgbClr val="55B6FF"/>
                </a:solidFill>
                <a:latin typeface="Arial" panose="020B0604020202020204" pitchFamily="34" charset="0"/>
                <a:ea typeface="+mj-lt"/>
                <a:cs typeface="Arial" panose="020B0604020202020204" pitchFamily="34" charset="0"/>
                <a:sym typeface="+mn-ea"/>
              </a:rPr>
              <a:t> </a:t>
            </a:r>
            <a:r>
              <a:rPr lang="en-US" altLang="en-US" sz="1400">
                <a:solidFill>
                  <a:schemeClr val="tx1"/>
                </a:solidFill>
                <a:latin typeface="Arial" panose="020B0604020202020204" pitchFamily="34" charset="0"/>
                <a:ea typeface="+mj-lt"/>
                <a:cs typeface="Arial" panose="020B0604020202020204" pitchFamily="34" charset="0"/>
                <a:sym typeface="+mn-ea"/>
              </a:rPr>
              <a:t>поточного бюджетного періоду,</a:t>
            </a:r>
            <a:br>
              <a:rPr lang="en-US" altLang="en-US" sz="1400">
                <a:solidFill>
                  <a:schemeClr val="tx1"/>
                </a:solidFill>
                <a:latin typeface="Arial" panose="020B0604020202020204" pitchFamily="34" charset="0"/>
                <a:ea typeface="+mj-lt"/>
                <a:cs typeface="Arial" panose="020B0604020202020204" pitchFamily="34" charset="0"/>
                <a:sym typeface="+mn-ea"/>
              </a:rPr>
            </a:br>
            <a:r>
              <a:rPr lang="en-US" altLang="en-US" sz="1400">
                <a:solidFill>
                  <a:schemeClr val="tx1"/>
                </a:solidFill>
                <a:latin typeface="Arial" panose="020B0604020202020204" pitchFamily="34" charset="0"/>
                <a:ea typeface="+mj-lt"/>
                <a:cs typeface="Arial" panose="020B0604020202020204" pitchFamily="34" charset="0"/>
                <a:sym typeface="+mn-ea"/>
              </a:rPr>
              <a:t>- подаються до 1 квітня наступного </a:t>
            </a:r>
            <a:r>
              <a:rPr lang="en-US" altLang="en-US" sz="1400" err="1">
                <a:solidFill>
                  <a:schemeClr val="tx1"/>
                </a:solidFill>
                <a:latin typeface="Arial" panose="020B0604020202020204" pitchFamily="34" charset="0"/>
                <a:ea typeface="+mj-lt"/>
                <a:cs typeface="Arial" panose="020B0604020202020204" pitchFamily="34" charset="0"/>
                <a:sym typeface="+mn-ea"/>
              </a:rPr>
              <a:t>бюджетного</a:t>
            </a:r>
            <a:r>
              <a:rPr lang="en-US" altLang="en-US" sz="1400">
                <a:solidFill>
                  <a:schemeClr val="tx1"/>
                </a:solidFill>
                <a:latin typeface="Arial" panose="020B0604020202020204" pitchFamily="34" charset="0"/>
                <a:ea typeface="+mj-lt"/>
                <a:cs typeface="Arial" panose="020B0604020202020204" pitchFamily="34" charset="0"/>
                <a:sym typeface="+mn-ea"/>
              </a:rPr>
              <a:t> </a:t>
            </a:r>
            <a:r>
              <a:rPr lang="en-US" altLang="en-US" sz="1400" err="1">
                <a:solidFill>
                  <a:schemeClr val="tx1"/>
                </a:solidFill>
                <a:latin typeface="Arial" panose="020B0604020202020204" pitchFamily="34" charset="0"/>
                <a:ea typeface="+mj-lt"/>
                <a:cs typeface="Arial" panose="020B0604020202020204" pitchFamily="34" charset="0"/>
                <a:sym typeface="+mn-ea"/>
              </a:rPr>
              <a:t>періоду</a:t>
            </a:r>
            <a:r>
              <a:rPr lang="uk-UA" altLang="en-US" sz="1400">
                <a:solidFill>
                  <a:schemeClr val="tx1"/>
                </a:solidFill>
                <a:latin typeface="Arial" panose="020B0604020202020204" pitchFamily="34" charset="0"/>
                <a:ea typeface="+mj-lt"/>
                <a:cs typeface="Arial" panose="020B0604020202020204" pitchFamily="34" charset="0"/>
                <a:sym typeface="+mn-ea"/>
              </a:rPr>
              <a:t>.</a:t>
            </a:r>
            <a:endParaRPr lang="en-US" altLang="en-US" sz="1400">
              <a:solidFill>
                <a:schemeClr val="tx1"/>
              </a:solidFill>
              <a:latin typeface="Arial" panose="020B0604020202020204" pitchFamily="34" charset="0"/>
              <a:ea typeface="+mj-lt"/>
              <a:cs typeface="Arial" panose="020B0604020202020204" pitchFamily="34" charset="0"/>
              <a:sym typeface="+mn-ea"/>
            </a:endParaRPr>
          </a:p>
          <a:p>
            <a:pPr indent="0" algn="l" fontAlgn="auto">
              <a:lnSpc>
                <a:spcPct val="100000"/>
              </a:lnSpc>
              <a:spcBef>
                <a:spcPts val="0"/>
              </a:spcBef>
              <a:spcAft>
                <a:spcPts val="1000"/>
              </a:spcAft>
            </a:pPr>
            <a:endParaRPr lang="en-US" altLang="en-US" sz="1400">
              <a:solidFill>
                <a:schemeClr val="tx1"/>
              </a:solidFill>
              <a:latin typeface="Arial" panose="020B0604020202020204" pitchFamily="34" charset="0"/>
              <a:ea typeface="+mj-lt"/>
              <a:cs typeface="Arial" panose="020B0604020202020204" pitchFamily="34" charset="0"/>
              <a:sym typeface="+mn-ea"/>
            </a:endParaRPr>
          </a:p>
          <a:p>
            <a:pPr indent="0" algn="l" fontAlgn="auto">
              <a:lnSpc>
                <a:spcPct val="100000"/>
              </a:lnSpc>
              <a:spcBef>
                <a:spcPts val="0"/>
              </a:spcBef>
              <a:spcAft>
                <a:spcPts val="1000"/>
              </a:spcAft>
            </a:pPr>
            <a:endParaRPr lang="en-US" altLang="en-US" sz="1400">
              <a:solidFill>
                <a:schemeClr val="tx1"/>
              </a:solidFill>
              <a:latin typeface="Arial" panose="020B0604020202020204" pitchFamily="34" charset="0"/>
              <a:ea typeface="+mj-lt"/>
              <a:cs typeface="Arial" panose="020B0604020202020204" pitchFamily="34" charset="0"/>
              <a:sym typeface="+mn-ea"/>
            </a:endParaRPr>
          </a:p>
        </p:txBody>
      </p:sp>
      <p:sp>
        <p:nvSpPr>
          <p:cNvPr id="5" name="Заголовок 1"/>
          <p:cNvSpPr>
            <a:spLocks noGrp="1"/>
          </p:cNvSpPr>
          <p:nvPr/>
        </p:nvSpPr>
        <p:spPr>
          <a:xfrm>
            <a:off x="549910" y="3576955"/>
            <a:ext cx="4191635" cy="40322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0" algn="ctr" fontAlgn="auto">
              <a:lnSpc>
                <a:spcPct val="100000"/>
              </a:lnSpc>
              <a:spcBef>
                <a:spcPts val="0"/>
              </a:spcBef>
              <a:spcAft>
                <a:spcPts val="1000"/>
              </a:spcAft>
            </a:pPr>
            <a:r>
              <a:rPr lang="ru-RU" altLang="en-US" sz="1200" b="1">
                <a:solidFill>
                  <a:schemeClr val="tx1"/>
                </a:solidFill>
                <a:latin typeface="Arial" panose="020B0604020202020204" pitchFamily="34" charset="0"/>
                <a:ea typeface="+mj-lt"/>
                <a:cs typeface="Arial" panose="020B0604020202020204" pitchFamily="34" charset="0"/>
                <a:sym typeface="+mn-ea"/>
              </a:rPr>
              <a:t>З</a:t>
            </a:r>
            <a:r>
              <a:rPr lang="en-US" altLang="en-US" sz="1200" b="1">
                <a:solidFill>
                  <a:schemeClr val="tx1"/>
                </a:solidFill>
                <a:latin typeface="Arial" panose="020B0604020202020204" pitchFamily="34" charset="0"/>
                <a:ea typeface="+mj-lt"/>
                <a:cs typeface="Arial" panose="020B0604020202020204" pitchFamily="34" charset="0"/>
                <a:sym typeface="+mn-ea"/>
              </a:rPr>
              <a:t>аяв</a:t>
            </a:r>
            <a:r>
              <a:rPr lang="ru-RU" altLang="en-US" sz="1200" b="1">
                <a:solidFill>
                  <a:schemeClr val="tx1"/>
                </a:solidFill>
                <a:latin typeface="Arial" panose="020B0604020202020204" pitchFamily="34" charset="0"/>
                <a:ea typeface="+mj-lt"/>
                <a:cs typeface="Arial" panose="020B0604020202020204" pitchFamily="34" charset="0"/>
                <a:sym typeface="+mn-ea"/>
              </a:rPr>
              <a:t>а</a:t>
            </a:r>
          </a:p>
        </p:txBody>
      </p:sp>
      <p:sp>
        <p:nvSpPr>
          <p:cNvPr id="8" name="Rounded Rectangle 7"/>
          <p:cNvSpPr/>
          <p:nvPr/>
        </p:nvSpPr>
        <p:spPr>
          <a:xfrm>
            <a:off x="549910" y="3961130"/>
            <a:ext cx="4192270" cy="503555"/>
          </a:xfrm>
          <a:prstGeom prst="roundRect">
            <a:avLst/>
          </a:prstGeom>
          <a:solidFill>
            <a:schemeClr val="bg1">
              <a:lumMod val="85000"/>
            </a:schemeClr>
          </a:solidFill>
          <a:ln w="12700" cap="flat">
            <a:no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9" name="Заголовок 1"/>
          <p:cNvSpPr>
            <a:spLocks noGrp="1"/>
          </p:cNvSpPr>
          <p:nvPr/>
        </p:nvSpPr>
        <p:spPr>
          <a:xfrm>
            <a:off x="564515" y="3999865"/>
            <a:ext cx="4177030" cy="47117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0" algn="ctr" fontAlgn="auto">
              <a:lnSpc>
                <a:spcPct val="100000"/>
              </a:lnSpc>
              <a:spcBef>
                <a:spcPts val="0"/>
              </a:spcBef>
              <a:spcAft>
                <a:spcPts val="1000"/>
              </a:spcAft>
            </a:pPr>
            <a:r>
              <a:rPr lang="ru-RU" altLang="en-US" sz="1200" b="1">
                <a:solidFill>
                  <a:schemeClr val="tx1"/>
                </a:solidFill>
                <a:latin typeface="Arial" panose="020B0604020202020204" pitchFamily="34" charset="0"/>
                <a:ea typeface="+mj-lt"/>
                <a:cs typeface="Arial" panose="020B0604020202020204" pitchFamily="34" charset="0"/>
                <a:sym typeface="+mn-ea"/>
              </a:rPr>
              <a:t>К</a:t>
            </a:r>
            <a:r>
              <a:rPr lang="en-US" altLang="en-US" sz="1200" b="1">
                <a:solidFill>
                  <a:schemeClr val="tx1"/>
                </a:solidFill>
                <a:latin typeface="Arial" panose="020B0604020202020204" pitchFamily="34" charset="0"/>
                <a:ea typeface="+mj-lt"/>
                <a:cs typeface="Arial" panose="020B0604020202020204" pitchFamily="34" charset="0"/>
                <a:sym typeface="+mn-ea"/>
              </a:rPr>
              <a:t>опі</a:t>
            </a:r>
            <a:r>
              <a:rPr lang="ru-RU" altLang="en-US" sz="1200" b="1">
                <a:solidFill>
                  <a:schemeClr val="tx1"/>
                </a:solidFill>
                <a:latin typeface="Arial" panose="020B0604020202020204" pitchFamily="34" charset="0"/>
                <a:ea typeface="+mj-lt"/>
                <a:cs typeface="Arial" panose="020B0604020202020204" pitchFamily="34" charset="0"/>
                <a:sym typeface="+mn-ea"/>
              </a:rPr>
              <a:t>я</a:t>
            </a:r>
            <a:r>
              <a:rPr lang="en-US" altLang="en-US" sz="1200" b="1">
                <a:solidFill>
                  <a:schemeClr val="tx1"/>
                </a:solidFill>
                <a:latin typeface="Arial" panose="020B0604020202020204" pitchFamily="34" charset="0"/>
                <a:ea typeface="+mj-lt"/>
                <a:cs typeface="Arial" panose="020B0604020202020204" pitchFamily="34" charset="0"/>
                <a:sym typeface="+mn-ea"/>
              </a:rPr>
              <a:t> платіжного доручення або іншого платіжного документа, що підтверджує оплату</a:t>
            </a:r>
          </a:p>
        </p:txBody>
      </p:sp>
      <p:sp>
        <p:nvSpPr>
          <p:cNvPr id="13" name="Rounded Rectangle 12"/>
          <p:cNvSpPr/>
          <p:nvPr/>
        </p:nvSpPr>
        <p:spPr>
          <a:xfrm>
            <a:off x="549910" y="4532630"/>
            <a:ext cx="4192270" cy="1998980"/>
          </a:xfrm>
          <a:prstGeom prst="roundRect">
            <a:avLst>
              <a:gd name="adj" fmla="val 4320"/>
            </a:avLst>
          </a:prstGeom>
          <a:noFill/>
          <a:ln w="25400" cap="flat">
            <a:solidFill>
              <a:schemeClr val="bg1">
                <a:lumMod val="85000"/>
              </a:schemeClr>
            </a:solidFill>
            <a:prstDash val="solid"/>
            <a:miter lim="800000"/>
          </a:ln>
          <a:extLst>
            <a:ext uri="{909E8E84-426E-40DD-AFC4-6F175D3DCCD1}">
              <a14:hiddenFill xmlns:a14="http://schemas.microsoft.com/office/drawing/2010/main">
                <a:solidFill>
                  <a:schemeClr val="bg1">
                    <a:lumMod val="85000"/>
                  </a:schemeClr>
                </a:solidFill>
              </a14:hiddenFill>
            </a:ext>
          </a:extLst>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14" name="Заголовок 1"/>
          <p:cNvSpPr>
            <a:spLocks noGrp="1"/>
          </p:cNvSpPr>
          <p:nvPr/>
        </p:nvSpPr>
        <p:spPr>
          <a:xfrm>
            <a:off x="549275" y="4612640"/>
            <a:ext cx="4192270" cy="27432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0" algn="ctr" fontAlgn="auto">
              <a:lnSpc>
                <a:spcPct val="100000"/>
              </a:lnSpc>
              <a:spcBef>
                <a:spcPts val="0"/>
              </a:spcBef>
              <a:spcAft>
                <a:spcPts val="1000"/>
              </a:spcAft>
            </a:pPr>
            <a:r>
              <a:rPr lang="ru-RU" altLang="en-US" sz="1200" b="1">
                <a:solidFill>
                  <a:schemeClr val="tx1"/>
                </a:solidFill>
                <a:latin typeface="Arial" panose="020B0604020202020204" pitchFamily="34" charset="0"/>
                <a:ea typeface="+mj-lt"/>
                <a:cs typeface="Arial" panose="020B0604020202020204" pitchFamily="34" charset="0"/>
                <a:sym typeface="+mn-ea"/>
              </a:rPr>
              <a:t>Д</a:t>
            </a:r>
            <a:r>
              <a:rPr lang="en-US" altLang="en-US" sz="1200" b="1">
                <a:solidFill>
                  <a:schemeClr val="tx1"/>
                </a:solidFill>
                <a:latin typeface="Arial" panose="020B0604020202020204" pitchFamily="34" charset="0"/>
                <a:ea typeface="+mj-lt"/>
                <a:cs typeface="Arial" panose="020B0604020202020204" pitchFamily="34" charset="0"/>
                <a:sym typeface="+mn-ea"/>
              </a:rPr>
              <a:t>оговір придбання техніки та обладнання:</a:t>
            </a:r>
          </a:p>
        </p:txBody>
      </p:sp>
      <p:sp>
        <p:nvSpPr>
          <p:cNvPr id="15" name="Заголовок 1"/>
          <p:cNvSpPr>
            <a:spLocks noGrp="1"/>
          </p:cNvSpPr>
          <p:nvPr/>
        </p:nvSpPr>
        <p:spPr>
          <a:xfrm>
            <a:off x="786765" y="5045075"/>
            <a:ext cx="3814445" cy="148082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0" algn="l" fontAlgn="auto">
              <a:lnSpc>
                <a:spcPct val="100000"/>
              </a:lnSpc>
              <a:spcBef>
                <a:spcPts val="0"/>
              </a:spcBef>
              <a:spcAft>
                <a:spcPts val="1000"/>
              </a:spcAft>
            </a:pPr>
            <a:r>
              <a:rPr lang="en-US" altLang="en-US" sz="1200">
                <a:solidFill>
                  <a:schemeClr val="tx1"/>
                </a:solidFill>
                <a:latin typeface="Arial" panose="020B0604020202020204" pitchFamily="34" charset="0"/>
                <a:ea typeface="+mj-lt"/>
                <a:cs typeface="Arial" panose="020B0604020202020204" pitchFamily="34" charset="0"/>
                <a:sym typeface="+mn-ea"/>
              </a:rPr>
              <a:t>акт приймання-передачі техніки та обладнання;</a:t>
            </a:r>
          </a:p>
          <a:p>
            <a:pPr indent="0" algn="l" fontAlgn="auto">
              <a:lnSpc>
                <a:spcPct val="100000"/>
              </a:lnSpc>
              <a:spcBef>
                <a:spcPts val="0"/>
              </a:spcBef>
              <a:spcAft>
                <a:spcPts val="1000"/>
              </a:spcAft>
            </a:pPr>
            <a:r>
              <a:rPr lang="en-US" altLang="en-US" sz="1200">
                <a:latin typeface="Arial" panose="020B0604020202020204" pitchFamily="34" charset="0"/>
                <a:ea typeface="+mj-lt"/>
                <a:cs typeface="Arial" panose="020B0604020202020204" pitchFamily="34" charset="0"/>
                <a:sym typeface="+mn-ea"/>
              </a:rPr>
              <a:t>свідоцтво про реєстрацію транспортного засобу та/або машини (якщо техніка підлягає обов’язковій державній або відомчій реєстрації);</a:t>
            </a:r>
          </a:p>
          <a:p>
            <a:pPr indent="0" algn="l" fontAlgn="auto">
              <a:lnSpc>
                <a:spcPct val="100000"/>
              </a:lnSpc>
              <a:spcBef>
                <a:spcPts val="0"/>
              </a:spcBef>
              <a:spcAft>
                <a:spcPts val="1000"/>
              </a:spcAft>
            </a:pPr>
            <a:r>
              <a:rPr lang="en-US" altLang="en-US" sz="1200">
                <a:latin typeface="Arial" panose="020B0604020202020204" pitchFamily="34" charset="0"/>
                <a:ea typeface="+mj-lt"/>
                <a:cs typeface="Arial" panose="020B0604020202020204" pitchFamily="34" charset="0"/>
                <a:sym typeface="+mn-ea"/>
              </a:rPr>
              <a:t>згоду на передачу інформації до Міністерства </a:t>
            </a:r>
            <a:r>
              <a:rPr lang="en-US" altLang="en-US" sz="1200" err="1">
                <a:latin typeface="Arial" panose="020B0604020202020204" pitchFamily="34" charset="0"/>
                <a:ea typeface="+mj-lt"/>
                <a:cs typeface="Arial" panose="020B0604020202020204" pitchFamily="34" charset="0"/>
                <a:sym typeface="+mn-ea"/>
              </a:rPr>
              <a:t>економіки</a:t>
            </a:r>
            <a:r>
              <a:rPr lang="en-US" altLang="en-US" sz="1200">
                <a:latin typeface="Arial" panose="020B0604020202020204" pitchFamily="34" charset="0"/>
                <a:ea typeface="+mj-lt"/>
                <a:cs typeface="Arial" panose="020B0604020202020204" pitchFamily="34" charset="0"/>
                <a:sym typeface="+mn-ea"/>
              </a:rPr>
              <a:t> </a:t>
            </a:r>
            <a:r>
              <a:rPr lang="en-US" altLang="en-US" sz="1200" err="1">
                <a:latin typeface="Arial" panose="020B0604020202020204" pitchFamily="34" charset="0"/>
                <a:ea typeface="+mj-lt"/>
                <a:cs typeface="Arial" panose="020B0604020202020204" pitchFamily="34" charset="0"/>
                <a:sym typeface="+mn-ea"/>
              </a:rPr>
              <a:t>України</a:t>
            </a:r>
            <a:r>
              <a:rPr lang="uk-UA" altLang="en-US" sz="1200">
                <a:latin typeface="Arial" panose="020B0604020202020204" pitchFamily="34" charset="0"/>
                <a:ea typeface="+mj-lt"/>
                <a:cs typeface="Arial" panose="020B0604020202020204" pitchFamily="34" charset="0"/>
                <a:sym typeface="+mn-ea"/>
              </a:rPr>
              <a:t>.</a:t>
            </a:r>
            <a:endParaRPr lang="en-US" altLang="en-US" sz="1200">
              <a:solidFill>
                <a:schemeClr val="tx1"/>
              </a:solidFill>
              <a:latin typeface="Arial" panose="020B0604020202020204" pitchFamily="34" charset="0"/>
              <a:ea typeface="+mj-lt"/>
              <a:cs typeface="Arial" panose="020B0604020202020204" pitchFamily="34" charset="0"/>
              <a:sym typeface="+mn-ea"/>
            </a:endParaRPr>
          </a:p>
          <a:p>
            <a:pPr indent="0" algn="l" fontAlgn="auto">
              <a:lnSpc>
                <a:spcPct val="100000"/>
              </a:lnSpc>
              <a:spcBef>
                <a:spcPts val="0"/>
              </a:spcBef>
              <a:spcAft>
                <a:spcPts val="1000"/>
              </a:spcAft>
            </a:pPr>
            <a:endParaRPr lang="en-US" altLang="en-US" sz="1200">
              <a:solidFill>
                <a:schemeClr val="tx1"/>
              </a:solidFill>
              <a:latin typeface="Arial" panose="020B0604020202020204" pitchFamily="34" charset="0"/>
              <a:ea typeface="+mj-lt"/>
              <a:cs typeface="Arial" panose="020B0604020202020204" pitchFamily="34" charset="0"/>
              <a:sym typeface="+mn-ea"/>
            </a:endParaRPr>
          </a:p>
          <a:p>
            <a:pPr indent="0" algn="l" fontAlgn="auto">
              <a:lnSpc>
                <a:spcPct val="100000"/>
              </a:lnSpc>
              <a:spcBef>
                <a:spcPts val="0"/>
              </a:spcBef>
              <a:spcAft>
                <a:spcPts val="1000"/>
              </a:spcAft>
            </a:pPr>
            <a:endParaRPr lang="en-US" altLang="en-US" sz="1200">
              <a:solidFill>
                <a:schemeClr val="tx1"/>
              </a:solidFill>
              <a:latin typeface="Arial" panose="020B0604020202020204" pitchFamily="34" charset="0"/>
              <a:ea typeface="+mj-lt"/>
              <a:cs typeface="Arial" panose="020B0604020202020204" pitchFamily="34" charset="0"/>
              <a:sym typeface="+mn-ea"/>
            </a:endParaRPr>
          </a:p>
        </p:txBody>
      </p:sp>
      <p:sp>
        <p:nvSpPr>
          <p:cNvPr id="19" name="Oval 18"/>
          <p:cNvSpPr>
            <a:spLocks noChangeAspect="1"/>
          </p:cNvSpPr>
          <p:nvPr/>
        </p:nvSpPr>
        <p:spPr>
          <a:xfrm>
            <a:off x="715328" y="5148580"/>
            <a:ext cx="90000" cy="90000"/>
          </a:xfrm>
          <a:prstGeom prst="ellipse">
            <a:avLst/>
          </a:prstGeom>
          <a:solidFill>
            <a:schemeClr val="tx1"/>
          </a:solidFill>
          <a:ln w="12700" cap="flat">
            <a:no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20" name="Oval 19"/>
          <p:cNvSpPr>
            <a:spLocks noChangeAspect="1"/>
          </p:cNvSpPr>
          <p:nvPr/>
        </p:nvSpPr>
        <p:spPr>
          <a:xfrm>
            <a:off x="715328" y="5453380"/>
            <a:ext cx="90000" cy="90000"/>
          </a:xfrm>
          <a:prstGeom prst="ellipse">
            <a:avLst/>
          </a:prstGeom>
          <a:solidFill>
            <a:schemeClr val="tx1"/>
          </a:solidFill>
          <a:ln w="12700" cap="flat">
            <a:no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27" name="Oval 26"/>
          <p:cNvSpPr>
            <a:spLocks noChangeAspect="1"/>
          </p:cNvSpPr>
          <p:nvPr/>
        </p:nvSpPr>
        <p:spPr>
          <a:xfrm>
            <a:off x="715328" y="6135370"/>
            <a:ext cx="90000" cy="90000"/>
          </a:xfrm>
          <a:prstGeom prst="ellipse">
            <a:avLst/>
          </a:prstGeom>
          <a:solidFill>
            <a:schemeClr val="tx1"/>
          </a:solidFill>
          <a:ln w="12700" cap="flat">
            <a:no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29" name="Oval 28"/>
          <p:cNvSpPr>
            <a:spLocks noChangeAspect="1"/>
          </p:cNvSpPr>
          <p:nvPr/>
        </p:nvSpPr>
        <p:spPr>
          <a:xfrm>
            <a:off x="5809933" y="3675380"/>
            <a:ext cx="90000" cy="90000"/>
          </a:xfrm>
          <a:prstGeom prst="ellipse">
            <a:avLst/>
          </a:prstGeom>
          <a:solidFill>
            <a:srgbClr val="55B6FF"/>
          </a:solidFill>
          <a:ln w="12700" cap="flat">
            <a:no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31" name="Oval 30"/>
          <p:cNvSpPr>
            <a:spLocks noChangeAspect="1"/>
          </p:cNvSpPr>
          <p:nvPr/>
        </p:nvSpPr>
        <p:spPr>
          <a:xfrm>
            <a:off x="5809933" y="4641850"/>
            <a:ext cx="90000" cy="90000"/>
          </a:xfrm>
          <a:prstGeom prst="ellipse">
            <a:avLst/>
          </a:prstGeom>
          <a:solidFill>
            <a:srgbClr val="55B6FF"/>
          </a:solidFill>
          <a:ln w="12700" cap="flat">
            <a:no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pic>
        <p:nvPicPr>
          <p:cNvPr id="33" name="Picture 32" descr="Ico_UAH"/>
          <p:cNvPicPr>
            <a:picLocks noChangeAspect="1"/>
          </p:cNvPicPr>
          <p:nvPr/>
        </p:nvPicPr>
        <p:blipFill>
          <a:blip r:embed="rId4"/>
          <a:stretch>
            <a:fillRect/>
          </a:stretch>
        </p:blipFill>
        <p:spPr>
          <a:xfrm>
            <a:off x="9696450" y="995680"/>
            <a:ext cx="959485" cy="959485"/>
          </a:xfrm>
          <a:prstGeom prst="rect">
            <a:avLst/>
          </a:prstGeom>
        </p:spPr>
      </p:pic>
      <p:sp>
        <p:nvSpPr>
          <p:cNvPr id="34" name="Заголовок 1"/>
          <p:cNvSpPr>
            <a:spLocks noGrp="1"/>
          </p:cNvSpPr>
          <p:nvPr/>
        </p:nvSpPr>
        <p:spPr>
          <a:xfrm>
            <a:off x="9763125" y="2386330"/>
            <a:ext cx="1628775" cy="79375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0" algn="l" fontAlgn="auto">
              <a:lnSpc>
                <a:spcPct val="100000"/>
              </a:lnSpc>
              <a:spcBef>
                <a:spcPts val="0"/>
              </a:spcBef>
              <a:spcAft>
                <a:spcPts val="1000"/>
              </a:spcAft>
            </a:pPr>
            <a:r>
              <a:rPr lang="en-US" altLang="en-US" sz="1400">
                <a:solidFill>
                  <a:schemeClr val="tx1"/>
                </a:solidFill>
                <a:latin typeface="Arial" panose="020B0604020202020204" pitchFamily="34" charset="0"/>
                <a:ea typeface="+mj-lt"/>
                <a:cs typeface="Arial" panose="020B0604020202020204" pitchFamily="34" charset="0"/>
                <a:sym typeface="+mn-ea"/>
              </a:rPr>
              <a:t>Комісія Банку –</a:t>
            </a:r>
            <a:br>
              <a:rPr lang="en-US" altLang="en-US" sz="1400">
                <a:solidFill>
                  <a:schemeClr val="tx1"/>
                </a:solidFill>
                <a:latin typeface="Arial" panose="020B0604020202020204" pitchFamily="34" charset="0"/>
                <a:ea typeface="+mj-lt"/>
                <a:cs typeface="Arial" panose="020B0604020202020204" pitchFamily="34" charset="0"/>
                <a:sym typeface="+mn-ea"/>
              </a:rPr>
            </a:br>
            <a:r>
              <a:rPr lang="en-US" altLang="en-US" sz="1400">
                <a:solidFill>
                  <a:schemeClr val="tx1"/>
                </a:solidFill>
                <a:latin typeface="Arial" panose="020B0604020202020204" pitchFamily="34" charset="0"/>
                <a:ea typeface="+mj-lt"/>
                <a:cs typeface="Arial" panose="020B0604020202020204" pitchFamily="34" charset="0"/>
                <a:sym typeface="+mn-ea"/>
              </a:rPr>
              <a:t>1</a:t>
            </a:r>
            <a:r>
              <a:rPr lang="uk-UA" altLang="en-US" sz="1400">
                <a:solidFill>
                  <a:schemeClr val="tx1"/>
                </a:solidFill>
                <a:latin typeface="Arial" panose="020B0604020202020204" pitchFamily="34" charset="0"/>
                <a:ea typeface="+mj-lt"/>
                <a:cs typeface="Arial" panose="020B0604020202020204" pitchFamily="34" charset="0"/>
                <a:sym typeface="+mn-ea"/>
              </a:rPr>
              <a:t> </a:t>
            </a:r>
            <a:r>
              <a:rPr lang="en-US" altLang="en-US" sz="1400">
                <a:solidFill>
                  <a:schemeClr val="tx1"/>
                </a:solidFill>
                <a:latin typeface="Arial" panose="020B0604020202020204" pitchFamily="34" charset="0"/>
                <a:ea typeface="+mj-lt"/>
                <a:cs typeface="Arial" panose="020B0604020202020204" pitchFamily="34" charset="0"/>
                <a:sym typeface="+mn-ea"/>
              </a:rPr>
              <a:t>500 грн.</a:t>
            </a:r>
          </a:p>
        </p:txBody>
      </p:sp>
      <p:sp>
        <p:nvSpPr>
          <p:cNvPr id="35" name="Заголовок 1"/>
          <p:cNvSpPr>
            <a:spLocks noGrp="1"/>
          </p:cNvSpPr>
          <p:nvPr/>
        </p:nvSpPr>
        <p:spPr>
          <a:xfrm>
            <a:off x="9763237" y="1985963"/>
            <a:ext cx="1915160" cy="32829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1800" b="1">
                <a:solidFill>
                  <a:srgbClr val="0040BE"/>
                </a:solidFill>
                <a:latin typeface="Arial" panose="020B0604020202020204" pitchFamily="34" charset="0"/>
                <a:ea typeface="+mj-lt"/>
                <a:cs typeface="Arial" panose="020B0604020202020204" pitchFamily="34" charset="0"/>
                <a:sym typeface="+mn-ea"/>
              </a:rPr>
              <a:t>Ком</a:t>
            </a:r>
            <a:r>
              <a:rPr lang="uk-UA" sz="1800" b="1">
                <a:solidFill>
                  <a:srgbClr val="0040BE"/>
                </a:solidFill>
                <a:latin typeface="Arial" panose="020B0604020202020204" pitchFamily="34" charset="0"/>
                <a:ea typeface="+mj-lt"/>
                <a:cs typeface="Arial" panose="020B0604020202020204" pitchFamily="34" charset="0"/>
                <a:sym typeface="+mn-ea"/>
              </a:rPr>
              <a:t>ісія</a:t>
            </a:r>
          </a:p>
        </p:txBody>
      </p:sp>
      <p:sp>
        <p:nvSpPr>
          <p:cNvPr id="4" name="Прямокутний трикутник 3">
            <a:extLst>
              <a:ext uri="{FF2B5EF4-FFF2-40B4-BE49-F238E27FC236}">
                <a16:creationId xmlns:a16="http://schemas.microsoft.com/office/drawing/2014/main" id="{61EB358C-86E6-5A64-C238-7600ABCBA355}"/>
              </a:ext>
            </a:extLst>
          </p:cNvPr>
          <p:cNvSpPr/>
          <p:nvPr/>
        </p:nvSpPr>
        <p:spPr>
          <a:xfrm rot="16200000">
            <a:off x="7126835" y="1792835"/>
            <a:ext cx="1247773" cy="8882556"/>
          </a:xfrm>
          <a:prstGeom prst="rtTriangle">
            <a:avLst/>
          </a:prstGeom>
          <a:solidFill>
            <a:srgbClr val="E3F3FB"/>
          </a:solidFill>
          <a:ln w="12700" cap="flat">
            <a:solidFill>
              <a:srgbClr val="E3F3FB"/>
            </a:solid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pPr>
            <a:endParaRPr kumimoji="0" lang="uk-UA"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9E6B7-57BD-E6D8-3EC8-A9A920E4840A}"/>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7481D4C5-0DCC-22F3-DBF8-22820985AFAE}"/>
              </a:ext>
            </a:extLst>
          </p:cNvPr>
          <p:cNvSpPr>
            <a:spLocks noGrp="1"/>
          </p:cNvSpPr>
          <p:nvPr>
            <p:ph type="title"/>
          </p:nvPr>
        </p:nvSpPr>
        <p:spPr>
          <a:xfrm>
            <a:off x="149290" y="32991"/>
            <a:ext cx="5374433" cy="1051779"/>
          </a:xfrm>
        </p:spPr>
        <p:txBody>
          <a:bodyPr>
            <a:normAutofit fontScale="90000"/>
          </a:bodyPr>
          <a:lstStyle/>
          <a:p>
            <a:r>
              <a:rPr lang="uk-UA" sz="2000">
                <a:solidFill>
                  <a:schemeClr val="bg1"/>
                </a:solidFill>
              </a:rPr>
              <a:t>Вимоги за </a:t>
            </a:r>
            <a:r>
              <a:rPr lang="uk-UA" sz="2000" err="1">
                <a:solidFill>
                  <a:schemeClr val="bg1"/>
                </a:solidFill>
              </a:rPr>
              <a:t>Проектом</a:t>
            </a:r>
            <a:r>
              <a:rPr lang="uk-UA" sz="2000">
                <a:solidFill>
                  <a:schemeClr val="bg1"/>
                </a:solidFill>
              </a:rPr>
              <a:t> </a:t>
            </a:r>
            <a:r>
              <a:rPr lang="en-US" sz="2000">
                <a:solidFill>
                  <a:schemeClr val="bg1"/>
                </a:solidFill>
              </a:rPr>
              <a:t>EFSE</a:t>
            </a:r>
            <a:r>
              <a:rPr lang="uk-UA" sz="2000">
                <a:solidFill>
                  <a:schemeClr val="bg1"/>
                </a:solidFill>
              </a:rPr>
              <a:t/>
            </a:r>
            <a:br>
              <a:rPr lang="uk-UA" sz="2000">
                <a:solidFill>
                  <a:schemeClr val="bg1"/>
                </a:solidFill>
              </a:rPr>
            </a:br>
            <a:r>
              <a:rPr lang="uk-UA" sz="2000"/>
              <a:t/>
            </a:r>
            <a:br>
              <a:rPr lang="uk-UA" sz="2000"/>
            </a:br>
            <a:r>
              <a:rPr lang="uk-UA" sz="2000" err="1"/>
              <a:t>European</a:t>
            </a:r>
            <a:r>
              <a:rPr lang="uk-UA" sz="2000"/>
              <a:t> </a:t>
            </a:r>
            <a:r>
              <a:rPr lang="uk-UA" sz="2000" err="1"/>
              <a:t>Fund</a:t>
            </a:r>
            <a:r>
              <a:rPr lang="uk-UA" sz="2000"/>
              <a:t> </a:t>
            </a:r>
            <a:r>
              <a:rPr lang="uk-UA" sz="2000" err="1"/>
              <a:t>for</a:t>
            </a:r>
            <a:r>
              <a:rPr lang="uk-UA" sz="2000"/>
              <a:t> </a:t>
            </a:r>
            <a:r>
              <a:rPr lang="uk-UA" sz="2000" err="1"/>
              <a:t>Southeast</a:t>
            </a:r>
            <a:r>
              <a:rPr lang="uk-UA" sz="2000"/>
              <a:t> </a:t>
            </a:r>
            <a:r>
              <a:rPr lang="uk-UA" sz="2000" err="1"/>
              <a:t>Europe</a:t>
            </a:r>
            <a:r>
              <a:rPr lang="uk-UA" sz="2000"/>
              <a:t> – EFSE</a:t>
            </a:r>
          </a:p>
        </p:txBody>
      </p:sp>
      <p:graphicFrame>
        <p:nvGraphicFramePr>
          <p:cNvPr id="2" name="Таблица 11">
            <a:extLst>
              <a:ext uri="{FF2B5EF4-FFF2-40B4-BE49-F238E27FC236}">
                <a16:creationId xmlns:a16="http://schemas.microsoft.com/office/drawing/2014/main" id="{F9EA8128-3703-447F-685D-ADD8439DB461}"/>
              </a:ext>
            </a:extLst>
          </p:cNvPr>
          <p:cNvGraphicFramePr>
            <a:graphicFrameLocks noGrp="1"/>
          </p:cNvGraphicFramePr>
          <p:nvPr>
            <p:extLst>
              <p:ext uri="{D42A27DB-BD31-4B8C-83A1-F6EECF244321}">
                <p14:modId xmlns:p14="http://schemas.microsoft.com/office/powerpoint/2010/main" val="1284517479"/>
              </p:ext>
            </p:extLst>
          </p:nvPr>
        </p:nvGraphicFramePr>
        <p:xfrm>
          <a:off x="1312182" y="3208926"/>
          <a:ext cx="9557157" cy="3765133"/>
        </p:xfrm>
        <a:graphic>
          <a:graphicData uri="http://schemas.openxmlformats.org/drawingml/2006/table">
            <a:tbl>
              <a:tblPr firstRow="1" bandRow="1">
                <a:tableStyleId>{5C22544A-7EE6-4342-B048-85BDC9FD1C3A}</a:tableStyleId>
              </a:tblPr>
              <a:tblGrid>
                <a:gridCol w="9557157">
                  <a:extLst>
                    <a:ext uri="{9D8B030D-6E8A-4147-A177-3AD203B41FA5}">
                      <a16:colId xmlns:a16="http://schemas.microsoft.com/office/drawing/2014/main" val="20000"/>
                    </a:ext>
                  </a:extLst>
                </a:gridCol>
              </a:tblGrid>
              <a:tr h="3427715">
                <a:tc>
                  <a:txBody>
                    <a:bodyPr/>
                    <a:lstStyle/>
                    <a:p>
                      <a:pPr marL="0" indent="0" algn="l">
                        <a:lnSpc>
                          <a:spcPct val="100000"/>
                        </a:lnSpc>
                        <a:spcBef>
                          <a:spcPts val="300"/>
                        </a:spcBef>
                        <a:spcAft>
                          <a:spcPts val="300"/>
                        </a:spcAft>
                        <a:buFont typeface="Arial" panose="020B0604020202020204" pitchFamily="34" charset="0"/>
                        <a:buNone/>
                      </a:pPr>
                      <a:r>
                        <a:rPr lang="uk-UA" sz="1800" b="1" i="0" u="sng" noProof="0">
                          <a:solidFill>
                            <a:schemeClr val="tx1"/>
                          </a:solidFill>
                          <a:effectLst/>
                          <a:latin typeface="Calibri" pitchFamily="34" charset="0"/>
                        </a:rPr>
                        <a:t>Умови надання кредитних коштів прийнятним ММСП:</a:t>
                      </a:r>
                    </a:p>
                    <a:p>
                      <a:pPr marL="285750" indent="-285750" algn="l">
                        <a:lnSpc>
                          <a:spcPct val="100000"/>
                        </a:lnSpc>
                        <a:spcBef>
                          <a:spcPts val="300"/>
                        </a:spcBef>
                        <a:spcAft>
                          <a:spcPts val="300"/>
                        </a:spcAft>
                        <a:buFont typeface="Arial" panose="020B0604020202020204" pitchFamily="34" charset="0"/>
                        <a:buChar char="•"/>
                      </a:pPr>
                      <a:r>
                        <a:rPr lang="uk-UA" sz="1800" b="0" i="0" u="none" kern="1200" noProof="0">
                          <a:solidFill>
                            <a:srgbClr val="0E4BC2"/>
                          </a:solidFill>
                          <a:effectLst/>
                          <a:latin typeface="Calibri" pitchFamily="34" charset="0"/>
                          <a:ea typeface="+mn-ea"/>
                          <a:cs typeface="+mn-cs"/>
                        </a:rPr>
                        <a:t>Прийнятні позичальники – приватні ММСП (</a:t>
                      </a:r>
                      <a:r>
                        <a:rPr lang="uk-UA" sz="1800" b="0" noProof="0">
                          <a:solidFill>
                            <a:srgbClr val="0E4BC2"/>
                          </a:solidFill>
                          <a:effectLst/>
                          <a:latin typeface="Calibri" pitchFamily="34" charset="0"/>
                        </a:rPr>
                        <a:t>до 250 співробітників </a:t>
                      </a:r>
                      <a:r>
                        <a:rPr lang="uk-UA" sz="1800" b="0" noProof="0">
                          <a:solidFill>
                            <a:schemeClr val="tx1"/>
                          </a:solidFill>
                          <a:effectLst/>
                          <a:latin typeface="Calibri" pitchFamily="34" charset="0"/>
                        </a:rPr>
                        <a:t>по Групі та річний товарообіг – до </a:t>
                      </a:r>
                      <a:r>
                        <a:rPr lang="uk-UA" sz="1800" b="0" noProof="0" err="1">
                          <a:solidFill>
                            <a:schemeClr val="tx1"/>
                          </a:solidFill>
                          <a:effectLst/>
                          <a:latin typeface="Calibri" pitchFamily="34" charset="0"/>
                        </a:rPr>
                        <a:t>екв</a:t>
                      </a:r>
                      <a:r>
                        <a:rPr lang="uk-UA" sz="1800" b="0" noProof="0">
                          <a:solidFill>
                            <a:schemeClr val="tx1"/>
                          </a:solidFill>
                          <a:effectLst/>
                          <a:latin typeface="Calibri" pitchFamily="34" charset="0"/>
                        </a:rPr>
                        <a:t>. 50 млн євро або валюта балансу – до екв.43 млн євро);</a:t>
                      </a:r>
                    </a:p>
                    <a:p>
                      <a:pPr marL="285750" indent="-285750" algn="l">
                        <a:lnSpc>
                          <a:spcPct val="100000"/>
                        </a:lnSpc>
                        <a:spcBef>
                          <a:spcPts val="300"/>
                        </a:spcBef>
                        <a:spcAft>
                          <a:spcPts val="300"/>
                        </a:spcAft>
                        <a:buFont typeface="Arial" panose="020B0604020202020204" pitchFamily="34" charset="0"/>
                        <a:buChar char="•"/>
                      </a:pPr>
                      <a:r>
                        <a:rPr lang="uk-UA" sz="1800" b="0" i="0" kern="1200" noProof="0">
                          <a:solidFill>
                            <a:schemeClr val="tx1"/>
                          </a:solidFill>
                          <a:effectLst/>
                          <a:latin typeface="Calibri" pitchFamily="34" charset="0"/>
                          <a:ea typeface="+mn-ea"/>
                          <a:cs typeface="+mn-cs"/>
                        </a:rPr>
                        <a:t>Мета кредиту – фінансування інвестиційних проектів та потреб в обіговому капіталі;</a:t>
                      </a:r>
                      <a:endParaRPr lang="en-US" sz="1800" b="0" i="0" kern="1200" noProof="0">
                        <a:solidFill>
                          <a:schemeClr val="tx1"/>
                        </a:solidFill>
                        <a:effectLst/>
                        <a:latin typeface="Calibri" pitchFamily="34" charset="0"/>
                        <a:ea typeface="+mn-ea"/>
                        <a:cs typeface="+mn-cs"/>
                      </a:endParaRPr>
                    </a:p>
                    <a:p>
                      <a:pPr marL="285750" indent="-285750" algn="l">
                        <a:lnSpc>
                          <a:spcPct val="100000"/>
                        </a:lnSpc>
                        <a:spcBef>
                          <a:spcPts val="300"/>
                        </a:spcBef>
                        <a:spcAft>
                          <a:spcPts val="300"/>
                        </a:spcAft>
                        <a:buFont typeface="Arial" panose="020B0604020202020204" pitchFamily="34" charset="0"/>
                        <a:buChar char="•"/>
                      </a:pPr>
                      <a:r>
                        <a:rPr lang="uk-UA" sz="1800" b="0" i="0" kern="1200" noProof="0">
                          <a:solidFill>
                            <a:schemeClr val="tx1"/>
                          </a:solidFill>
                          <a:effectLst/>
                          <a:latin typeface="Calibri" pitchFamily="34" charset="0"/>
                          <a:ea typeface="+mn-ea"/>
                          <a:cs typeface="+mn-cs"/>
                        </a:rPr>
                        <a:t>Тип кредиту – НКЛ, кредит, фінансовий лізинг;</a:t>
                      </a:r>
                    </a:p>
                    <a:p>
                      <a:pPr marL="285750" indent="-285750" algn="l">
                        <a:lnSpc>
                          <a:spcPct val="100000"/>
                        </a:lnSpc>
                        <a:spcBef>
                          <a:spcPts val="300"/>
                        </a:spcBef>
                        <a:spcAft>
                          <a:spcPts val="300"/>
                        </a:spcAft>
                        <a:buFont typeface="Arial" panose="020B0604020202020204" pitchFamily="34" charset="0"/>
                        <a:buChar char="•"/>
                      </a:pPr>
                      <a:r>
                        <a:rPr lang="uk-UA" sz="1800" b="1" i="0" kern="1200" noProof="0">
                          <a:solidFill>
                            <a:schemeClr val="tx1"/>
                          </a:solidFill>
                          <a:effectLst/>
                          <a:latin typeface="Calibri" pitchFamily="34" charset="0"/>
                          <a:ea typeface="+mn-ea"/>
                          <a:cs typeface="+mn-cs"/>
                        </a:rPr>
                        <a:t>Розмір позики: </a:t>
                      </a:r>
                    </a:p>
                    <a:p>
                      <a:pPr marL="0" indent="0" algn="l">
                        <a:lnSpc>
                          <a:spcPct val="100000"/>
                        </a:lnSpc>
                        <a:spcBef>
                          <a:spcPts val="300"/>
                        </a:spcBef>
                        <a:spcAft>
                          <a:spcPts val="300"/>
                        </a:spcAft>
                        <a:buFont typeface="Arial" panose="020B0604020202020204" pitchFamily="34" charset="0"/>
                        <a:buNone/>
                      </a:pPr>
                      <a:r>
                        <a:rPr lang="uk-UA" sz="1800" b="0" i="0" kern="1200" noProof="0">
                          <a:solidFill>
                            <a:schemeClr val="tx1"/>
                          </a:solidFill>
                          <a:effectLst/>
                          <a:latin typeface="Calibri" pitchFamily="34" charset="0"/>
                          <a:ea typeface="+mn-ea"/>
                          <a:cs typeface="+mn-cs"/>
                        </a:rPr>
                        <a:t>                 </a:t>
                      </a:r>
                      <a:r>
                        <a:rPr lang="uk-UA" sz="1800" b="1" i="0" kern="1200" noProof="0">
                          <a:solidFill>
                            <a:schemeClr val="tx1"/>
                          </a:solidFill>
                          <a:effectLst/>
                          <a:latin typeface="Calibri" pitchFamily="34" charset="0"/>
                          <a:ea typeface="+mn-ea"/>
                          <a:cs typeface="+mn-cs"/>
                        </a:rPr>
                        <a:t>- інвестиційні кредити – до </a:t>
                      </a:r>
                      <a:r>
                        <a:rPr lang="uk-UA" sz="1800" b="1" i="0" kern="1200" noProof="0" err="1">
                          <a:solidFill>
                            <a:schemeClr val="tx1"/>
                          </a:solidFill>
                          <a:effectLst/>
                          <a:latin typeface="Calibri" pitchFamily="34" charset="0"/>
                          <a:ea typeface="+mn-ea"/>
                          <a:cs typeface="+mn-cs"/>
                        </a:rPr>
                        <a:t>екв</a:t>
                      </a:r>
                      <a:r>
                        <a:rPr lang="uk-UA" sz="1800" b="1" i="0" kern="1200" noProof="0">
                          <a:solidFill>
                            <a:schemeClr val="tx1"/>
                          </a:solidFill>
                          <a:effectLst/>
                          <a:latin typeface="Calibri" pitchFamily="34" charset="0"/>
                          <a:ea typeface="+mn-ea"/>
                          <a:cs typeface="+mn-cs"/>
                        </a:rPr>
                        <a:t>. 1 000 000,00 євро </a:t>
                      </a:r>
                      <a:r>
                        <a:rPr lang="uk-UA" sz="1800" b="0" i="0" kern="1200" noProof="0">
                          <a:solidFill>
                            <a:schemeClr val="tx1"/>
                          </a:solidFill>
                          <a:effectLst/>
                          <a:latin typeface="Calibri" pitchFamily="34" charset="0"/>
                          <a:ea typeface="+mn-ea"/>
                          <a:cs typeface="+mn-cs"/>
                        </a:rPr>
                        <a:t>на строк більше 3-х років;</a:t>
                      </a:r>
                    </a:p>
                    <a:p>
                      <a:pPr marL="0" indent="0" algn="l">
                        <a:lnSpc>
                          <a:spcPct val="100000"/>
                        </a:lnSpc>
                        <a:spcBef>
                          <a:spcPts val="300"/>
                        </a:spcBef>
                        <a:spcAft>
                          <a:spcPts val="300"/>
                        </a:spcAft>
                        <a:buFont typeface="Arial" panose="020B0604020202020204" pitchFamily="34" charset="0"/>
                        <a:buNone/>
                      </a:pPr>
                      <a:r>
                        <a:rPr lang="uk-UA" sz="1800" b="1" i="0" kern="1200" noProof="0">
                          <a:solidFill>
                            <a:schemeClr val="tx1"/>
                          </a:solidFill>
                          <a:effectLst/>
                          <a:latin typeface="Calibri" pitchFamily="34" charset="0"/>
                          <a:ea typeface="+mn-ea"/>
                          <a:cs typeface="+mn-cs"/>
                        </a:rPr>
                        <a:t>                 - обігові кошти – до </a:t>
                      </a:r>
                      <a:r>
                        <a:rPr lang="uk-UA" sz="1800" b="1" i="0" kern="1200" noProof="0" err="1">
                          <a:solidFill>
                            <a:schemeClr val="tx1"/>
                          </a:solidFill>
                          <a:effectLst/>
                          <a:latin typeface="Calibri" pitchFamily="34" charset="0"/>
                          <a:ea typeface="+mn-ea"/>
                          <a:cs typeface="+mn-cs"/>
                        </a:rPr>
                        <a:t>екв</a:t>
                      </a:r>
                      <a:r>
                        <a:rPr lang="uk-UA" sz="1800" b="1" i="0" kern="1200" noProof="0">
                          <a:solidFill>
                            <a:schemeClr val="tx1"/>
                          </a:solidFill>
                          <a:effectLst/>
                          <a:latin typeface="Calibri" pitchFamily="34" charset="0"/>
                          <a:ea typeface="+mn-ea"/>
                          <a:cs typeface="+mn-cs"/>
                        </a:rPr>
                        <a:t>. 500 000,00 євро</a:t>
                      </a:r>
                      <a:r>
                        <a:rPr lang="uk-UA" sz="1800" b="0" i="0" kern="1200" noProof="0">
                          <a:solidFill>
                            <a:schemeClr val="tx1"/>
                          </a:solidFill>
                          <a:effectLst/>
                          <a:latin typeface="Calibri" pitchFamily="34" charset="0"/>
                          <a:ea typeface="+mn-ea"/>
                          <a:cs typeface="+mn-cs"/>
                        </a:rPr>
                        <a:t>; </a:t>
                      </a:r>
                    </a:p>
                    <a:p>
                      <a:pPr marL="0" indent="0" algn="l">
                        <a:lnSpc>
                          <a:spcPct val="100000"/>
                        </a:lnSpc>
                        <a:spcBef>
                          <a:spcPts val="300"/>
                        </a:spcBef>
                        <a:spcAft>
                          <a:spcPts val="300"/>
                        </a:spcAft>
                        <a:buFont typeface="Arial" panose="020B0604020202020204" pitchFamily="34" charset="0"/>
                        <a:buNone/>
                      </a:pPr>
                      <a:endParaRPr lang="uk-UA" sz="500" b="0" i="0" kern="1200" noProof="0">
                        <a:solidFill>
                          <a:schemeClr val="tx1"/>
                        </a:solidFill>
                        <a:effectLst/>
                        <a:latin typeface="Calibri" pitchFamily="34" charset="0"/>
                        <a:ea typeface="+mn-ea"/>
                        <a:cs typeface="+mn-cs"/>
                      </a:endParaRPr>
                    </a:p>
                    <a:p>
                      <a:pPr marL="0" indent="0" algn="l">
                        <a:lnSpc>
                          <a:spcPct val="100000"/>
                        </a:lnSpc>
                        <a:spcBef>
                          <a:spcPts val="300"/>
                        </a:spcBef>
                        <a:spcAft>
                          <a:spcPts val="300"/>
                        </a:spcAft>
                        <a:buFont typeface="Arial" panose="020B0604020202020204" pitchFamily="34" charset="0"/>
                        <a:buNone/>
                      </a:pPr>
                      <a:r>
                        <a:rPr lang="uk-UA" sz="1800" b="0" i="0" kern="1200" noProof="0">
                          <a:solidFill>
                            <a:schemeClr val="tx1"/>
                          </a:solidFill>
                          <a:effectLst/>
                          <a:latin typeface="Calibri" pitchFamily="34" charset="0"/>
                          <a:ea typeface="+mn-ea"/>
                          <a:cs typeface="+mn-cs"/>
                        </a:rPr>
                        <a:t>50% від суми Проекту (тобто 10 000 000,00 євро) має бути видано за субпроектами, які не перевищують суму </a:t>
                      </a:r>
                      <a:r>
                        <a:rPr lang="uk-UA" sz="1800" b="0" i="0" kern="1200" noProof="0" err="1">
                          <a:solidFill>
                            <a:schemeClr val="tx1"/>
                          </a:solidFill>
                          <a:effectLst/>
                          <a:latin typeface="Calibri" pitchFamily="34" charset="0"/>
                          <a:ea typeface="+mn-ea"/>
                          <a:cs typeface="+mn-cs"/>
                        </a:rPr>
                        <a:t>екв</a:t>
                      </a:r>
                      <a:r>
                        <a:rPr lang="uk-UA" sz="1800" b="0" i="0" kern="1200" noProof="0">
                          <a:solidFill>
                            <a:schemeClr val="tx1"/>
                          </a:solidFill>
                          <a:effectLst/>
                          <a:latin typeface="Calibri" pitchFamily="34" charset="0"/>
                          <a:ea typeface="+mn-ea"/>
                          <a:cs typeface="+mn-cs"/>
                        </a:rPr>
                        <a:t>. 250 000,00 євро.</a:t>
                      </a:r>
                    </a:p>
                  </a:txBody>
                  <a:tcPr>
                    <a:lnL w="12700" cap="flat" cmpd="sng" algn="ctr">
                      <a:solidFill>
                        <a:srgbClr val="112F71"/>
                      </a:solidFill>
                      <a:prstDash val="solid"/>
                      <a:round/>
                      <a:headEnd type="none" w="med" len="med"/>
                      <a:tailEnd type="none" w="med" len="med"/>
                    </a:lnL>
                    <a:lnR w="12700" cap="flat" cmpd="sng" algn="ctr">
                      <a:solidFill>
                        <a:srgbClr val="112F71"/>
                      </a:solidFill>
                      <a:prstDash val="solid"/>
                      <a:round/>
                      <a:headEnd type="none" w="med" len="med"/>
                      <a:tailEnd type="none" w="med" len="med"/>
                    </a:lnR>
                    <a:lnT w="12700" cap="flat" cmpd="sng" algn="ctr">
                      <a:solidFill>
                        <a:srgbClr val="112F71"/>
                      </a:solidFill>
                      <a:prstDash val="solid"/>
                      <a:round/>
                      <a:headEnd type="none" w="med" len="med"/>
                      <a:tailEnd type="none" w="med" len="med"/>
                    </a:lnT>
                    <a:lnB w="12700" cap="flat" cmpd="sng" algn="ctr">
                      <a:solidFill>
                        <a:srgbClr val="112F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4693">
                <a:tc>
                  <a:txBody>
                    <a:bodyPr/>
                    <a:lstStyle/>
                    <a:p>
                      <a:pPr marL="265113" indent="-265113">
                        <a:spcBef>
                          <a:spcPts val="0"/>
                        </a:spcBef>
                        <a:spcAft>
                          <a:spcPts val="0"/>
                        </a:spcAft>
                        <a:buFont typeface="Wingdings" pitchFamily="2" charset="2"/>
                        <a:buNone/>
                      </a:pPr>
                      <a:endParaRPr lang="uk-UA" sz="800" b="0" i="0" baseline="0" noProof="0">
                        <a:solidFill>
                          <a:schemeClr val="tx1"/>
                        </a:solidFill>
                        <a:effectLst/>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12F7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4" name="Скругленный прямоугольник 8">
            <a:extLst>
              <a:ext uri="{FF2B5EF4-FFF2-40B4-BE49-F238E27FC236}">
                <a16:creationId xmlns:a16="http://schemas.microsoft.com/office/drawing/2014/main" id="{4D6DACB1-3DE8-BB90-0B27-20C83CC8EC59}"/>
              </a:ext>
            </a:extLst>
          </p:cNvPr>
          <p:cNvSpPr/>
          <p:nvPr/>
        </p:nvSpPr>
        <p:spPr bwMode="auto">
          <a:xfrm>
            <a:off x="1322662" y="1912782"/>
            <a:ext cx="9546677" cy="788141"/>
          </a:xfrm>
          <a:prstGeom prst="roundRect">
            <a:avLst>
              <a:gd name="adj" fmla="val 9673"/>
            </a:avLst>
          </a:prstGeom>
          <a:solidFill>
            <a:schemeClr val="bg1"/>
          </a:solidFill>
          <a:ln w="25400" cap="flat" cmpd="sng" algn="ctr">
            <a:solidFill>
              <a:schemeClr val="bg1"/>
            </a:solid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lnSpc>
                <a:spcPts val="2000"/>
              </a:lnSpc>
            </a:pPr>
            <a:r>
              <a:rPr lang="uk-UA" sz="2000" b="1">
                <a:latin typeface="Calibri" pitchFamily="34" charset="0"/>
              </a:rPr>
              <a:t>Мета: підтримка українських ММСП </a:t>
            </a:r>
            <a:r>
              <a:rPr lang="uk-UA" sz="2000">
                <a:latin typeface="Calibri" pitchFamily="34" charset="0"/>
              </a:rPr>
              <a:t>(до 250 співробітників по Групі) шляхом </a:t>
            </a:r>
            <a:r>
              <a:rPr lang="uk-UA" sz="2000" b="1">
                <a:latin typeface="Calibri" pitchFamily="34" charset="0"/>
              </a:rPr>
              <a:t>фінансування інвестиційних проектів та потреб в обіговому капіталі з грантовою складовою </a:t>
            </a:r>
            <a:r>
              <a:rPr lang="uk-UA" sz="2000">
                <a:latin typeface="Calibri" pitchFamily="34" charset="0"/>
              </a:rPr>
              <a:t>для всіх учасників </a:t>
            </a:r>
            <a:r>
              <a:rPr lang="uk-UA" sz="2000" err="1">
                <a:latin typeface="Calibri" pitchFamily="34" charset="0"/>
              </a:rPr>
              <a:t>Проекту</a:t>
            </a:r>
            <a:endParaRPr lang="uk-UA" sz="2000">
              <a:latin typeface="Calibri" pitchFamily="34" charset="0"/>
            </a:endParaRPr>
          </a:p>
        </p:txBody>
      </p:sp>
      <p:sp>
        <p:nvSpPr>
          <p:cNvPr id="6" name="Rectangle 2">
            <a:extLst>
              <a:ext uri="{FF2B5EF4-FFF2-40B4-BE49-F238E27FC236}">
                <a16:creationId xmlns:a16="http://schemas.microsoft.com/office/drawing/2014/main" id="{C091F307-EE8C-2728-F2CC-30C43ACDAF09}"/>
              </a:ext>
            </a:extLst>
          </p:cNvPr>
          <p:cNvSpPr txBox="1">
            <a:spLocks noChangeArrowheads="1"/>
          </p:cNvSpPr>
          <p:nvPr/>
        </p:nvSpPr>
        <p:spPr>
          <a:xfrm>
            <a:off x="2481942" y="1498338"/>
            <a:ext cx="7445829" cy="864097"/>
          </a:xfrm>
          <a:prstGeom prst="rect">
            <a:avLst/>
          </a:prstGeom>
          <a:effectLst/>
        </p:spPr>
        <p:txBody>
          <a:bodyPr vert="horz" lIns="91440" tIns="45720" rIns="91440" bIns="45720" rtlCol="0" anchor="t">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70000"/>
              </a:lnSpc>
              <a:defRPr/>
            </a:pPr>
            <a:r>
              <a:rPr lang="uk-UA" sz="7200" b="1">
                <a:solidFill>
                  <a:srgbClr val="003399"/>
                </a:solidFill>
                <a:latin typeface="Calibri" pitchFamily="34" charset="0"/>
              </a:rPr>
              <a:t/>
            </a:r>
            <a:br>
              <a:rPr lang="uk-UA" sz="7200" b="1">
                <a:solidFill>
                  <a:srgbClr val="003399"/>
                </a:solidFill>
                <a:latin typeface="Calibri" pitchFamily="34" charset="0"/>
              </a:rPr>
            </a:br>
            <a:r>
              <a:rPr lang="uk-UA" sz="8000" b="1">
                <a:solidFill>
                  <a:srgbClr val="0E4BC2"/>
                </a:solidFill>
                <a:latin typeface="+mn-lt"/>
                <a:ea typeface="+mn-ea"/>
                <a:cs typeface="+mn-cs"/>
              </a:rPr>
              <a:t>Європейський фонд для Південно-Східної Європи</a:t>
            </a:r>
          </a:p>
          <a:p>
            <a:pPr>
              <a:lnSpc>
                <a:spcPct val="70000"/>
              </a:lnSpc>
              <a:defRPr/>
            </a:pPr>
            <a:r>
              <a:rPr lang="uk-UA" sz="4800">
                <a:latin typeface="+mn-lt"/>
                <a:ea typeface="+mn-ea"/>
                <a:cs typeface="+mn-cs"/>
              </a:rPr>
              <a:t/>
            </a:r>
            <a:br>
              <a:rPr lang="uk-UA" sz="4800">
                <a:latin typeface="+mn-lt"/>
                <a:ea typeface="+mn-ea"/>
                <a:cs typeface="+mn-cs"/>
              </a:rPr>
            </a:br>
            <a:endParaRPr lang="uk-UA" sz="4800">
              <a:latin typeface="+mn-lt"/>
              <a:ea typeface="+mn-ea"/>
              <a:cs typeface="+mn-cs"/>
            </a:endParaRPr>
          </a:p>
        </p:txBody>
      </p:sp>
      <p:pic>
        <p:nvPicPr>
          <p:cNvPr id="9" name="Рисунок 8" descr="Зображення, що містить текст, Шрифт, знімок екрана, логотип&#10;&#10;Вміст на основі ШІ може бути неправильним.">
            <a:extLst>
              <a:ext uri="{FF2B5EF4-FFF2-40B4-BE49-F238E27FC236}">
                <a16:creationId xmlns:a16="http://schemas.microsoft.com/office/drawing/2014/main" id="{E7BBFFFA-9F96-BA81-376B-3A1C4DDA84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0416" y="223253"/>
            <a:ext cx="936104" cy="605272"/>
          </a:xfrm>
          <a:prstGeom prst="rect">
            <a:avLst/>
          </a:prstGeom>
        </p:spPr>
      </p:pic>
      <p:pic>
        <p:nvPicPr>
          <p:cNvPr id="10" name="Рисунок 1" descr="Результат пошуку зображень за запитом &quot;Укрэксимбанк&quot;">
            <a:extLst>
              <a:ext uri="{FF2B5EF4-FFF2-40B4-BE49-F238E27FC236}">
                <a16:creationId xmlns:a16="http://schemas.microsoft.com/office/drawing/2014/main" id="{2066EE35-048F-FBBE-1A2B-55DCEA09A92C}"/>
              </a:ext>
            </a:extLst>
          </p:cNvPr>
          <p:cNvPicPr>
            <a:picLocks noChangeAspect="1" noChangeArrowheads="1"/>
          </p:cNvPicPr>
          <p:nvPr/>
        </p:nvPicPr>
        <p:blipFill>
          <a:blip r:embed="rId4" cstate="print"/>
          <a:srcRect/>
          <a:stretch>
            <a:fillRect/>
          </a:stretch>
        </p:blipFill>
        <p:spPr bwMode="auto">
          <a:xfrm>
            <a:off x="8800909" y="227967"/>
            <a:ext cx="902278" cy="595844"/>
          </a:xfrm>
          <a:prstGeom prst="rect">
            <a:avLst/>
          </a:prstGeom>
          <a:noFill/>
        </p:spPr>
      </p:pic>
      <p:graphicFrame>
        <p:nvGraphicFramePr>
          <p:cNvPr id="7" name="Таблица 9">
            <a:extLst>
              <a:ext uri="{FF2B5EF4-FFF2-40B4-BE49-F238E27FC236}">
                <a16:creationId xmlns:a16="http://schemas.microsoft.com/office/drawing/2014/main" id="{19747583-13E0-BC5D-6742-CB261A24413F}"/>
              </a:ext>
            </a:extLst>
          </p:cNvPr>
          <p:cNvGraphicFramePr>
            <a:graphicFrameLocks noGrp="1"/>
          </p:cNvGraphicFramePr>
          <p:nvPr>
            <p:extLst>
              <p:ext uri="{D42A27DB-BD31-4B8C-83A1-F6EECF244321}">
                <p14:modId xmlns:p14="http://schemas.microsoft.com/office/powerpoint/2010/main" val="1555782893"/>
              </p:ext>
            </p:extLst>
          </p:nvPr>
        </p:nvGraphicFramePr>
        <p:xfrm>
          <a:off x="1316873" y="2733843"/>
          <a:ext cx="9546677" cy="331066"/>
        </p:xfrm>
        <a:graphic>
          <a:graphicData uri="http://schemas.openxmlformats.org/drawingml/2006/table">
            <a:tbl>
              <a:tblPr/>
              <a:tblGrid>
                <a:gridCol w="9546677">
                  <a:extLst>
                    <a:ext uri="{9D8B030D-6E8A-4147-A177-3AD203B41FA5}">
                      <a16:colId xmlns:a16="http://schemas.microsoft.com/office/drawing/2014/main" val="20000"/>
                    </a:ext>
                  </a:extLst>
                </a:gridCol>
              </a:tblGrid>
              <a:tr h="331066">
                <a:tc>
                  <a:txBody>
                    <a:bodyPr/>
                    <a:lstStyle/>
                    <a:p>
                      <a:pPr marL="0" marR="0" lvl="3" indent="0" algn="ctr" defTabSz="914400" rtl="0" eaLnBrk="1" fontAlgn="auto" latinLnBrk="0" hangingPunct="1">
                        <a:lnSpc>
                          <a:spcPct val="100000"/>
                        </a:lnSpc>
                        <a:spcBef>
                          <a:spcPts val="600"/>
                        </a:spcBef>
                        <a:spcAft>
                          <a:spcPts val="0"/>
                        </a:spcAft>
                        <a:buClrTx/>
                        <a:buSzTx/>
                        <a:buFont typeface="Wingdings" pitchFamily="2" charset="2"/>
                        <a:buNone/>
                        <a:tabLst/>
                        <a:defRPr/>
                      </a:pPr>
                      <a:r>
                        <a:rPr lang="uk-UA" sz="1800" b="1" i="0" u="none" kern="1200">
                          <a:solidFill>
                            <a:schemeClr val="tx1"/>
                          </a:solidFill>
                          <a:effectLst/>
                          <a:latin typeface="Calibri" pitchFamily="34" charset="0"/>
                          <a:ea typeface="+mn-ea"/>
                          <a:cs typeface="+mn-cs"/>
                        </a:rPr>
                        <a:t>Загальна сума кредитної лінії – </a:t>
                      </a:r>
                      <a:r>
                        <a:rPr lang="uk-UA" sz="1800" b="1" i="0" u="none" kern="1200" err="1">
                          <a:solidFill>
                            <a:schemeClr val="tx1"/>
                          </a:solidFill>
                          <a:effectLst/>
                          <a:latin typeface="Calibri" pitchFamily="34" charset="0"/>
                          <a:ea typeface="+mn-ea"/>
                          <a:cs typeface="+mn-cs"/>
                        </a:rPr>
                        <a:t>екв</a:t>
                      </a:r>
                      <a:r>
                        <a:rPr lang="uk-UA" sz="1800" b="1" i="0" u="none" kern="1200">
                          <a:solidFill>
                            <a:schemeClr val="tx1"/>
                          </a:solidFill>
                          <a:effectLst/>
                          <a:latin typeface="Calibri" pitchFamily="34" charset="0"/>
                          <a:ea typeface="+mn-ea"/>
                          <a:cs typeface="+mn-cs"/>
                        </a:rPr>
                        <a:t>. 20 млн євро (двома траншами по </a:t>
                      </a:r>
                      <a:r>
                        <a:rPr lang="uk-UA" sz="1800" b="1" i="0" u="none" kern="1200" err="1">
                          <a:solidFill>
                            <a:schemeClr val="tx1"/>
                          </a:solidFill>
                          <a:effectLst/>
                          <a:latin typeface="Calibri" pitchFamily="34" charset="0"/>
                          <a:ea typeface="+mn-ea"/>
                          <a:cs typeface="+mn-cs"/>
                        </a:rPr>
                        <a:t>екв</a:t>
                      </a:r>
                      <a:r>
                        <a:rPr lang="uk-UA" sz="1800" b="1" i="0" u="none" kern="1200">
                          <a:solidFill>
                            <a:schemeClr val="tx1"/>
                          </a:solidFill>
                          <a:effectLst/>
                          <a:latin typeface="Calibri" pitchFamily="34" charset="0"/>
                          <a:ea typeface="+mn-ea"/>
                          <a:cs typeface="+mn-cs"/>
                        </a:rPr>
                        <a:t>. 10 млн євро)</a:t>
                      </a:r>
                    </a:p>
                  </a:txBody>
                  <a:tcPr marL="68580" marR="68580" marT="0" marB="0">
                    <a:lnL w="12700" cap="flat" cmpd="sng" algn="ctr">
                      <a:solidFill>
                        <a:srgbClr val="112F71"/>
                      </a:solidFill>
                      <a:prstDash val="solid"/>
                      <a:round/>
                      <a:headEnd type="none" w="med" len="med"/>
                      <a:tailEnd type="none" w="med" len="med"/>
                    </a:lnL>
                    <a:lnR w="12700" cap="flat" cmpd="sng" algn="ctr">
                      <a:solidFill>
                        <a:srgbClr val="112F71"/>
                      </a:solidFill>
                      <a:prstDash val="solid"/>
                      <a:round/>
                      <a:headEnd type="none" w="med" len="med"/>
                      <a:tailEnd type="none" w="med" len="med"/>
                    </a:lnR>
                    <a:lnT w="12700" cap="flat" cmpd="sng" algn="ctr">
                      <a:solidFill>
                        <a:srgbClr val="112F71"/>
                      </a:solidFill>
                      <a:prstDash val="solid"/>
                      <a:round/>
                      <a:headEnd type="none" w="med" len="med"/>
                      <a:tailEnd type="none" w="med" len="med"/>
                    </a:lnT>
                    <a:lnB w="12700" cap="flat" cmpd="sng" algn="ctr">
                      <a:solidFill>
                        <a:srgbClr val="112F7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9128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70213-BE7A-61CF-A9A7-A73ADF6D8740}"/>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56E5BE29-BFF4-7C7D-B416-BF17332FD983}"/>
              </a:ext>
            </a:extLst>
          </p:cNvPr>
          <p:cNvSpPr>
            <a:spLocks noGrp="1"/>
          </p:cNvSpPr>
          <p:nvPr>
            <p:ph type="title"/>
          </p:nvPr>
        </p:nvSpPr>
        <p:spPr>
          <a:xfrm>
            <a:off x="1115482" y="297922"/>
            <a:ext cx="4245225" cy="1051779"/>
          </a:xfrm>
        </p:spPr>
        <p:txBody>
          <a:bodyPr>
            <a:normAutofit/>
          </a:bodyPr>
          <a:lstStyle/>
          <a:p>
            <a:r>
              <a:rPr lang="uk-UA" sz="2000">
                <a:solidFill>
                  <a:schemeClr val="bg1"/>
                </a:solidFill>
              </a:rPr>
              <a:t>Вимоги за </a:t>
            </a:r>
            <a:r>
              <a:rPr lang="uk-UA" sz="2000" err="1">
                <a:solidFill>
                  <a:schemeClr val="bg1"/>
                </a:solidFill>
              </a:rPr>
              <a:t>Проектом</a:t>
            </a:r>
            <a:r>
              <a:rPr lang="uk-UA" sz="2000">
                <a:solidFill>
                  <a:schemeClr val="bg1"/>
                </a:solidFill>
              </a:rPr>
              <a:t> </a:t>
            </a:r>
            <a:r>
              <a:rPr lang="en-US" sz="2000">
                <a:solidFill>
                  <a:schemeClr val="bg1"/>
                </a:solidFill>
              </a:rPr>
              <a:t>EFSE</a:t>
            </a:r>
            <a:endParaRPr lang="uk-UA" sz="2000"/>
          </a:p>
        </p:txBody>
      </p:sp>
      <p:graphicFrame>
        <p:nvGraphicFramePr>
          <p:cNvPr id="2" name="Таблица 11">
            <a:extLst>
              <a:ext uri="{FF2B5EF4-FFF2-40B4-BE49-F238E27FC236}">
                <a16:creationId xmlns:a16="http://schemas.microsoft.com/office/drawing/2014/main" id="{67EB00B3-B25E-459B-FADA-1DF2A8F8C876}"/>
              </a:ext>
            </a:extLst>
          </p:cNvPr>
          <p:cNvGraphicFramePr>
            <a:graphicFrameLocks noGrp="1"/>
          </p:cNvGraphicFramePr>
          <p:nvPr/>
        </p:nvGraphicFramePr>
        <p:xfrm>
          <a:off x="1312182" y="1905105"/>
          <a:ext cx="9557157" cy="5143551"/>
        </p:xfrm>
        <a:graphic>
          <a:graphicData uri="http://schemas.openxmlformats.org/drawingml/2006/table">
            <a:tbl>
              <a:tblPr firstRow="1" bandRow="1">
                <a:tableStyleId>{5C22544A-7EE6-4342-B048-85BDC9FD1C3A}</a:tableStyleId>
              </a:tblPr>
              <a:tblGrid>
                <a:gridCol w="9557157">
                  <a:extLst>
                    <a:ext uri="{9D8B030D-6E8A-4147-A177-3AD203B41FA5}">
                      <a16:colId xmlns:a16="http://schemas.microsoft.com/office/drawing/2014/main" val="20000"/>
                    </a:ext>
                  </a:extLst>
                </a:gridCol>
              </a:tblGrid>
              <a:tr h="4554273">
                <a:tc>
                  <a:txBody>
                    <a:bodyPr/>
                    <a:lstStyle/>
                    <a:p>
                      <a:pPr marL="342900" indent="-342900" algn="just">
                        <a:lnSpc>
                          <a:spcPct val="100000"/>
                        </a:lnSpc>
                        <a:spcBef>
                          <a:spcPts val="300"/>
                        </a:spcBef>
                        <a:spcAft>
                          <a:spcPts val="300"/>
                        </a:spcAft>
                        <a:buFont typeface="Arial" panose="020B0604020202020204" pitchFamily="34" charset="0"/>
                        <a:buAutoNum type="arabicPeriod"/>
                      </a:pPr>
                      <a:r>
                        <a:rPr lang="uk-UA" sz="1800" b="1" i="0" u="none" noProof="0">
                          <a:solidFill>
                            <a:srgbClr val="0E4BC2"/>
                          </a:solidFill>
                          <a:effectLst/>
                          <a:latin typeface="Calibri" pitchFamily="34" charset="0"/>
                        </a:rPr>
                        <a:t>Фермерські господарства та ММСП</a:t>
                      </a:r>
                      <a:r>
                        <a:rPr lang="uk-UA" sz="1800" b="0" i="0" u="none" noProof="0">
                          <a:solidFill>
                            <a:srgbClr val="0E4BC2"/>
                          </a:solidFill>
                          <a:effectLst/>
                          <a:latin typeface="Calibri" pitchFamily="34" charset="0"/>
                        </a:rPr>
                        <a:t>, </a:t>
                      </a:r>
                      <a:r>
                        <a:rPr lang="uk-UA" sz="1800" b="0" i="0" u="none" noProof="0">
                          <a:solidFill>
                            <a:schemeClr val="tx1"/>
                          </a:solidFill>
                          <a:effectLst/>
                          <a:latin typeface="Calibri" pitchFamily="34" charset="0"/>
                        </a:rPr>
                        <a:t>які здійснюють діяльність у первинному секторі сільського господарства, мають банк землі в обсязі </a:t>
                      </a:r>
                      <a:r>
                        <a:rPr lang="uk-UA" sz="1800" b="1" i="0" u="none" noProof="0">
                          <a:solidFill>
                            <a:schemeClr val="tx1"/>
                          </a:solidFill>
                          <a:effectLst/>
                          <a:latin typeface="Calibri" pitchFamily="34" charset="0"/>
                        </a:rPr>
                        <a:t>до 2 000 гектар</a:t>
                      </a:r>
                      <a:r>
                        <a:rPr lang="uk-UA" sz="1800" b="0" i="0" u="none" noProof="0">
                          <a:solidFill>
                            <a:schemeClr val="tx1"/>
                          </a:solidFill>
                          <a:effectLst/>
                          <a:latin typeface="Calibri" pitchFamily="34" charset="0"/>
                        </a:rPr>
                        <a:t> та/або мають </a:t>
                      </a:r>
                      <a:r>
                        <a:rPr lang="uk-UA" sz="1800" b="1" i="0" u="none" noProof="0">
                          <a:solidFill>
                            <a:schemeClr val="tx1"/>
                          </a:solidFill>
                          <a:effectLst/>
                          <a:latin typeface="Calibri" pitchFamily="34" charset="0"/>
                        </a:rPr>
                        <a:t>до 2 000 одиниць </a:t>
                      </a:r>
                      <a:r>
                        <a:rPr lang="uk-UA" sz="1800" b="1" i="0" u="none" noProof="0" err="1">
                          <a:solidFill>
                            <a:schemeClr val="tx1"/>
                          </a:solidFill>
                          <a:effectLst/>
                          <a:latin typeface="Calibri" pitchFamily="34" charset="0"/>
                        </a:rPr>
                        <a:t>поголів</a:t>
                      </a:r>
                      <a:r>
                        <a:rPr lang="en-US" sz="1800" b="1" i="0" u="none" noProof="0">
                          <a:solidFill>
                            <a:schemeClr val="tx1"/>
                          </a:solidFill>
                          <a:effectLst/>
                          <a:latin typeface="Calibri" pitchFamily="34" charset="0"/>
                        </a:rPr>
                        <a:t>’</a:t>
                      </a:r>
                      <a:r>
                        <a:rPr lang="uk-UA" sz="1800" b="1" i="0" u="none" noProof="0">
                          <a:solidFill>
                            <a:schemeClr val="tx1"/>
                          </a:solidFill>
                          <a:effectLst/>
                          <a:latin typeface="Calibri" pitchFamily="34" charset="0"/>
                        </a:rPr>
                        <a:t>я худоби, </a:t>
                      </a:r>
                      <a:r>
                        <a:rPr lang="uk-UA" sz="1800" b="0" i="0" u="none" noProof="0">
                          <a:solidFill>
                            <a:schemeClr val="tx1"/>
                          </a:solidFill>
                          <a:effectLst/>
                          <a:latin typeface="Calibri" pitchFamily="34" charset="0"/>
                        </a:rPr>
                        <a:t>відповідають </a:t>
                      </a:r>
                      <a:r>
                        <a:rPr lang="ru-RU" sz="1800" b="0" i="0" u="none" noProof="0" err="1">
                          <a:solidFill>
                            <a:schemeClr val="tx1"/>
                          </a:solidFill>
                          <a:effectLst/>
                          <a:latin typeface="Calibri" pitchFamily="34" charset="0"/>
                        </a:rPr>
                        <a:t>законодавству</a:t>
                      </a:r>
                      <a:r>
                        <a:rPr lang="ru-RU" sz="1800" b="0" i="0" u="none" noProof="0">
                          <a:solidFill>
                            <a:schemeClr val="tx1"/>
                          </a:solidFill>
                          <a:effectLst/>
                          <a:latin typeface="Calibri" pitchFamily="34" charset="0"/>
                        </a:rPr>
                        <a:t> </a:t>
                      </a:r>
                      <a:r>
                        <a:rPr lang="ru-RU" sz="1800" b="0" i="0" u="none" noProof="0" err="1">
                          <a:solidFill>
                            <a:schemeClr val="tx1"/>
                          </a:solidFill>
                          <a:effectLst/>
                          <a:latin typeface="Calibri" pitchFamily="34" charset="0"/>
                        </a:rPr>
                        <a:t>України</a:t>
                      </a:r>
                      <a:r>
                        <a:rPr lang="ru-RU" sz="1800" b="0" i="0" u="none" noProof="0">
                          <a:solidFill>
                            <a:schemeClr val="tx1"/>
                          </a:solidFill>
                          <a:effectLst/>
                          <a:latin typeface="Calibri" pitchFamily="34" charset="0"/>
                        </a:rPr>
                        <a:t> </a:t>
                      </a:r>
                      <a:r>
                        <a:rPr lang="ru-RU" sz="1800" b="0" i="0" u="none" noProof="0" err="1">
                          <a:solidFill>
                            <a:schemeClr val="tx1"/>
                          </a:solidFill>
                          <a:effectLst/>
                          <a:latin typeface="Calibri" pitchFamily="34" charset="0"/>
                        </a:rPr>
                        <a:t>щодо</a:t>
                      </a:r>
                      <a:r>
                        <a:rPr lang="ru-RU" sz="1800" b="0" i="0" u="none" noProof="0">
                          <a:solidFill>
                            <a:schemeClr val="tx1"/>
                          </a:solidFill>
                          <a:effectLst/>
                          <a:latin typeface="Calibri" pitchFamily="34" charset="0"/>
                        </a:rPr>
                        <a:t> </a:t>
                      </a:r>
                      <a:r>
                        <a:rPr lang="ru-RU" sz="1800" b="0" i="0" u="none" noProof="0" err="1">
                          <a:solidFill>
                            <a:schemeClr val="tx1"/>
                          </a:solidFill>
                          <a:effectLst/>
                          <a:latin typeface="Calibri" pitchFamily="34" charset="0"/>
                        </a:rPr>
                        <a:t>ідентифікації</a:t>
                      </a:r>
                      <a:r>
                        <a:rPr lang="ru-RU" sz="1800" b="0" i="0" u="none" noProof="0">
                          <a:solidFill>
                            <a:schemeClr val="tx1"/>
                          </a:solidFill>
                          <a:effectLst/>
                          <a:latin typeface="Calibri" pitchFamily="34" charset="0"/>
                        </a:rPr>
                        <a:t> та </a:t>
                      </a:r>
                      <a:r>
                        <a:rPr lang="ru-RU" sz="1800" b="0" i="0" u="none" noProof="0" err="1">
                          <a:solidFill>
                            <a:schemeClr val="tx1"/>
                          </a:solidFill>
                          <a:effectLst/>
                          <a:latin typeface="Calibri" pitchFamily="34" charset="0"/>
                        </a:rPr>
                        <a:t>реєстрації</a:t>
                      </a:r>
                      <a:r>
                        <a:rPr lang="ru-RU" sz="1800" b="0" i="0" u="none" noProof="0">
                          <a:solidFill>
                            <a:schemeClr val="tx1"/>
                          </a:solidFill>
                          <a:effectLst/>
                          <a:latin typeface="Calibri" pitchFamily="34" charset="0"/>
                        </a:rPr>
                        <a:t> тварин, точного </a:t>
                      </a:r>
                      <a:r>
                        <a:rPr lang="ru-RU" sz="1800" b="0" i="0" u="none" noProof="0" err="1">
                          <a:solidFill>
                            <a:schemeClr val="tx1"/>
                          </a:solidFill>
                          <a:effectLst/>
                          <a:latin typeface="Calibri" pitchFamily="34" charset="0"/>
                        </a:rPr>
                        <a:t>ведення</a:t>
                      </a:r>
                      <a:r>
                        <a:rPr lang="ru-RU" sz="1800" b="0" i="0" u="none" noProof="0">
                          <a:solidFill>
                            <a:schemeClr val="tx1"/>
                          </a:solidFill>
                          <a:effectLst/>
                          <a:latin typeface="Calibri" pitchFamily="34" charset="0"/>
                        </a:rPr>
                        <a:t> </a:t>
                      </a:r>
                      <a:r>
                        <a:rPr lang="ru-RU" sz="1800" b="0" i="0" u="none" noProof="0" err="1">
                          <a:solidFill>
                            <a:schemeClr val="tx1"/>
                          </a:solidFill>
                          <a:effectLst/>
                          <a:latin typeface="Calibri" pitchFamily="34" charset="0"/>
                        </a:rPr>
                        <a:t>польових</a:t>
                      </a:r>
                      <a:r>
                        <a:rPr lang="ru-RU" sz="1800" b="0" i="0" u="none" noProof="0">
                          <a:solidFill>
                            <a:schemeClr val="tx1"/>
                          </a:solidFill>
                          <a:effectLst/>
                          <a:latin typeface="Calibri" pitchFamily="34" charset="0"/>
                        </a:rPr>
                        <a:t> книг та практики </a:t>
                      </a:r>
                      <a:r>
                        <a:rPr lang="ru-RU" sz="1800" b="0" i="0" u="none" noProof="0" err="1">
                          <a:solidFill>
                            <a:schemeClr val="tx1"/>
                          </a:solidFill>
                          <a:effectLst/>
                          <a:latin typeface="Calibri" pitchFamily="34" charset="0"/>
                        </a:rPr>
                        <a:t>добробуту</a:t>
                      </a:r>
                      <a:r>
                        <a:rPr lang="ru-RU" sz="1800" b="0" i="0" u="none" noProof="0">
                          <a:solidFill>
                            <a:schemeClr val="tx1"/>
                          </a:solidFill>
                          <a:effectLst/>
                          <a:latin typeface="Calibri" pitchFamily="34" charset="0"/>
                        </a:rPr>
                        <a:t> тварин.</a:t>
                      </a:r>
                    </a:p>
                    <a:p>
                      <a:pPr marL="342900" indent="-342900" algn="just">
                        <a:lnSpc>
                          <a:spcPct val="100000"/>
                        </a:lnSpc>
                        <a:spcBef>
                          <a:spcPts val="300"/>
                        </a:spcBef>
                        <a:spcAft>
                          <a:spcPts val="300"/>
                        </a:spcAft>
                        <a:buFont typeface="Arial" panose="020B0604020202020204" pitchFamily="34" charset="0"/>
                        <a:buAutoNum type="arabicPeriod"/>
                      </a:pPr>
                      <a:r>
                        <a:rPr lang="ru-RU" sz="1800" b="1" i="0" u="none" noProof="0" err="1">
                          <a:solidFill>
                            <a:srgbClr val="0E4BC2"/>
                          </a:solidFill>
                          <a:effectLst/>
                          <a:latin typeface="Calibri" pitchFamily="34" charset="0"/>
                        </a:rPr>
                        <a:t>Підприємства</a:t>
                      </a:r>
                      <a:r>
                        <a:rPr lang="ru-RU" sz="1800" b="1" i="0" u="none" noProof="0">
                          <a:solidFill>
                            <a:srgbClr val="0E4BC2"/>
                          </a:solidFill>
                          <a:effectLst/>
                          <a:latin typeface="Calibri" pitchFamily="34" charset="0"/>
                        </a:rPr>
                        <a:t>, </a:t>
                      </a:r>
                      <a:r>
                        <a:rPr lang="ru-RU" sz="1800" b="1" i="0" u="none" noProof="0" err="1">
                          <a:solidFill>
                            <a:srgbClr val="0E4BC2"/>
                          </a:solidFill>
                          <a:effectLst/>
                          <a:latin typeface="Calibri" pitchFamily="34" charset="0"/>
                        </a:rPr>
                        <a:t>які</a:t>
                      </a:r>
                      <a:r>
                        <a:rPr lang="ru-RU" sz="1800" b="1" i="0" u="none" noProof="0">
                          <a:solidFill>
                            <a:srgbClr val="0E4BC2"/>
                          </a:solidFill>
                          <a:effectLst/>
                          <a:latin typeface="Calibri" pitchFamily="34" charset="0"/>
                        </a:rPr>
                        <a:t> </a:t>
                      </a:r>
                      <a:r>
                        <a:rPr lang="ru-RU" sz="1800" b="1" i="0" u="none" noProof="0" err="1">
                          <a:solidFill>
                            <a:srgbClr val="0E4BC2"/>
                          </a:solidFill>
                          <a:effectLst/>
                          <a:latin typeface="Calibri" pitchFamily="34" charset="0"/>
                        </a:rPr>
                        <a:t>постраждали</a:t>
                      </a:r>
                      <a:r>
                        <a:rPr lang="ru-RU" sz="1800" b="1" i="0" u="none" noProof="0">
                          <a:solidFill>
                            <a:srgbClr val="0E4BC2"/>
                          </a:solidFill>
                          <a:effectLst/>
                          <a:latin typeface="Calibri" pitchFamily="34" charset="0"/>
                        </a:rPr>
                        <a:t> </a:t>
                      </a:r>
                      <a:r>
                        <a:rPr lang="ru-RU" sz="1800" b="1" i="0" u="none" noProof="0" err="1">
                          <a:solidFill>
                            <a:srgbClr val="0E4BC2"/>
                          </a:solidFill>
                          <a:effectLst/>
                          <a:latin typeface="Calibri" pitchFamily="34" charset="0"/>
                        </a:rPr>
                        <a:t>від</a:t>
                      </a:r>
                      <a:r>
                        <a:rPr lang="ru-RU" sz="1800" b="1" i="0" u="none" noProof="0">
                          <a:solidFill>
                            <a:srgbClr val="0E4BC2"/>
                          </a:solidFill>
                          <a:effectLst/>
                          <a:latin typeface="Calibri" pitchFamily="34" charset="0"/>
                        </a:rPr>
                        <a:t> </a:t>
                      </a:r>
                      <a:r>
                        <a:rPr lang="ru-RU" sz="1800" b="1" i="0" u="none" noProof="0" err="1">
                          <a:solidFill>
                            <a:srgbClr val="0E4BC2"/>
                          </a:solidFill>
                          <a:effectLst/>
                          <a:latin typeface="Calibri" pitchFamily="34" charset="0"/>
                        </a:rPr>
                        <a:t>війни</a:t>
                      </a:r>
                      <a:r>
                        <a:rPr lang="ru-RU" sz="1800" b="1" i="0" u="none" noProof="0">
                          <a:solidFill>
                            <a:srgbClr val="0E4BC2"/>
                          </a:solidFill>
                          <a:effectLst/>
                          <a:latin typeface="Calibri" pitchFamily="34" charset="0"/>
                        </a:rPr>
                        <a:t>:</a:t>
                      </a:r>
                      <a:endParaRPr lang="uk-UA" sz="1800" b="1" i="0" u="none" noProof="0">
                        <a:solidFill>
                          <a:srgbClr val="0E4BC2"/>
                        </a:solidFill>
                        <a:effectLst/>
                        <a:latin typeface="Calibri" pitchFamily="34" charset="0"/>
                      </a:endParaRPr>
                    </a:p>
                    <a:p>
                      <a:pPr marL="285750" indent="-285750" algn="just">
                        <a:lnSpc>
                          <a:spcPct val="100000"/>
                        </a:lnSpc>
                        <a:spcBef>
                          <a:spcPts val="300"/>
                        </a:spcBef>
                        <a:spcAft>
                          <a:spcPts val="300"/>
                        </a:spcAft>
                        <a:buFont typeface="Arial" panose="020B0604020202020204" pitchFamily="34" charset="0"/>
                        <a:buChar char="•"/>
                      </a:pPr>
                      <a:r>
                        <a:rPr lang="uk-UA" sz="1800" b="0" i="0" u="none" kern="1200" noProof="0">
                          <a:solidFill>
                            <a:schemeClr val="tx1"/>
                          </a:solidFill>
                          <a:effectLst/>
                          <a:latin typeface="Calibri" pitchFamily="34" charset="0"/>
                          <a:ea typeface="+mn-ea"/>
                          <a:cs typeface="+mn-cs"/>
                        </a:rPr>
                        <a:t>ММСП, які розташовані та/або здійснюють діяльність на території, що значно постраждала від російської агресії, наприклад – зони з високим ризиком; </a:t>
                      </a:r>
                      <a:endParaRPr lang="uk-UA" sz="1800" b="0" noProof="0">
                        <a:solidFill>
                          <a:schemeClr val="tx1"/>
                        </a:solidFill>
                        <a:effectLst/>
                        <a:latin typeface="Calibri" pitchFamily="34" charset="0"/>
                      </a:endParaRPr>
                    </a:p>
                    <a:p>
                      <a:pPr marL="285750" indent="-285750" algn="just">
                        <a:lnSpc>
                          <a:spcPct val="100000"/>
                        </a:lnSpc>
                        <a:spcBef>
                          <a:spcPts val="300"/>
                        </a:spcBef>
                        <a:spcAft>
                          <a:spcPts val="300"/>
                        </a:spcAft>
                        <a:buFont typeface="Arial" panose="020B0604020202020204" pitchFamily="34" charset="0"/>
                        <a:buChar char="•"/>
                      </a:pPr>
                      <a:r>
                        <a:rPr lang="uk-UA" sz="1800" b="0" i="0" kern="1200" noProof="0">
                          <a:solidFill>
                            <a:schemeClr val="tx1"/>
                          </a:solidFill>
                          <a:effectLst/>
                          <a:latin typeface="Calibri" pitchFamily="34" charset="0"/>
                          <a:ea typeface="+mn-ea"/>
                          <a:cs typeface="+mn-cs"/>
                        </a:rPr>
                        <a:t>ММСП, які переміщені або фізично </a:t>
                      </a:r>
                      <a:r>
                        <a:rPr lang="uk-UA" sz="1800" b="0" i="0" kern="1200" noProof="0" err="1">
                          <a:solidFill>
                            <a:schemeClr val="tx1"/>
                          </a:solidFill>
                          <a:effectLst/>
                          <a:latin typeface="Calibri" pitchFamily="34" charset="0"/>
                          <a:ea typeface="+mn-ea"/>
                          <a:cs typeface="+mn-cs"/>
                        </a:rPr>
                        <a:t>реалоковані</a:t>
                      </a:r>
                      <a:r>
                        <a:rPr lang="uk-UA" sz="1800" b="0" i="0" kern="1200" noProof="0">
                          <a:solidFill>
                            <a:schemeClr val="tx1"/>
                          </a:solidFill>
                          <a:effectLst/>
                          <a:latin typeface="Calibri" pitchFamily="34" charset="0"/>
                          <a:ea typeface="+mn-ea"/>
                          <a:cs typeface="+mn-cs"/>
                        </a:rPr>
                        <a:t> з </a:t>
                      </a:r>
                      <a:r>
                        <a:rPr lang="ru-RU" sz="1800" b="0" i="0" kern="1200" noProof="0" err="1">
                          <a:solidFill>
                            <a:schemeClr val="tx1"/>
                          </a:solidFill>
                          <a:effectLst/>
                          <a:latin typeface="Calibri" pitchFamily="34" charset="0"/>
                          <a:ea typeface="+mn-ea"/>
                          <a:cs typeface="+mn-cs"/>
                        </a:rPr>
                        <a:t>територій</a:t>
                      </a:r>
                      <a:r>
                        <a:rPr lang="ru-RU" sz="1800" b="0" i="0" kern="1200" noProof="0">
                          <a:solidFill>
                            <a:schemeClr val="tx1"/>
                          </a:solidFill>
                          <a:effectLst/>
                          <a:latin typeface="Calibri" pitchFamily="34" charset="0"/>
                          <a:ea typeface="+mn-ea"/>
                          <a:cs typeface="+mn-cs"/>
                        </a:rPr>
                        <a:t>, </a:t>
                      </a:r>
                      <a:r>
                        <a:rPr lang="ru-RU" sz="1800" b="0" i="0" kern="1200" noProof="0" err="1">
                          <a:solidFill>
                            <a:schemeClr val="tx1"/>
                          </a:solidFill>
                          <a:effectLst/>
                          <a:latin typeface="Calibri" pitchFamily="34" charset="0"/>
                          <a:ea typeface="+mn-ea"/>
                          <a:cs typeface="+mn-cs"/>
                        </a:rPr>
                        <a:t>що</a:t>
                      </a:r>
                      <a:r>
                        <a:rPr lang="ru-RU" sz="1800" b="0" i="0" kern="1200" noProof="0">
                          <a:solidFill>
                            <a:schemeClr val="tx1"/>
                          </a:solidFill>
                          <a:effectLst/>
                          <a:latin typeface="Calibri" pitchFamily="34" charset="0"/>
                          <a:ea typeface="+mn-ea"/>
                          <a:cs typeface="+mn-cs"/>
                        </a:rPr>
                        <a:t> </a:t>
                      </a:r>
                      <a:r>
                        <a:rPr lang="ru-RU" sz="1800" b="0" i="0" kern="1200" noProof="0" err="1">
                          <a:solidFill>
                            <a:schemeClr val="tx1"/>
                          </a:solidFill>
                          <a:effectLst/>
                          <a:latin typeface="Calibri" pitchFamily="34" charset="0"/>
                          <a:ea typeface="+mn-ea"/>
                          <a:cs typeface="+mn-cs"/>
                        </a:rPr>
                        <a:t>значно</a:t>
                      </a:r>
                      <a:r>
                        <a:rPr lang="ru-RU" sz="1800" b="0" i="0" kern="1200" noProof="0">
                          <a:solidFill>
                            <a:schemeClr val="tx1"/>
                          </a:solidFill>
                          <a:effectLst/>
                          <a:latin typeface="Calibri" pitchFamily="34" charset="0"/>
                          <a:ea typeface="+mn-ea"/>
                          <a:cs typeface="+mn-cs"/>
                        </a:rPr>
                        <a:t> </a:t>
                      </a:r>
                      <a:r>
                        <a:rPr lang="ru-RU" sz="1800" b="0" i="0" kern="1200" noProof="0" err="1">
                          <a:solidFill>
                            <a:schemeClr val="tx1"/>
                          </a:solidFill>
                          <a:effectLst/>
                          <a:latin typeface="Calibri" pitchFamily="34" charset="0"/>
                          <a:ea typeface="+mn-ea"/>
                          <a:cs typeface="+mn-cs"/>
                        </a:rPr>
                        <a:t>постраждали</a:t>
                      </a:r>
                      <a:r>
                        <a:rPr lang="ru-RU" sz="1800" b="0" i="0" kern="1200" noProof="0">
                          <a:solidFill>
                            <a:schemeClr val="tx1"/>
                          </a:solidFill>
                          <a:effectLst/>
                          <a:latin typeface="Calibri" pitchFamily="34" charset="0"/>
                          <a:ea typeface="+mn-ea"/>
                          <a:cs typeface="+mn-cs"/>
                        </a:rPr>
                        <a:t> </a:t>
                      </a:r>
                      <a:r>
                        <a:rPr lang="ru-RU" sz="1800" b="0" i="0" kern="1200" noProof="0" err="1">
                          <a:solidFill>
                            <a:schemeClr val="tx1"/>
                          </a:solidFill>
                          <a:effectLst/>
                          <a:latin typeface="Calibri" pitchFamily="34" charset="0"/>
                          <a:ea typeface="+mn-ea"/>
                          <a:cs typeface="+mn-cs"/>
                        </a:rPr>
                        <a:t>від</a:t>
                      </a:r>
                      <a:r>
                        <a:rPr lang="ru-RU" sz="1800" b="0" i="0" kern="1200" noProof="0">
                          <a:solidFill>
                            <a:schemeClr val="tx1"/>
                          </a:solidFill>
                          <a:effectLst/>
                          <a:latin typeface="Calibri" pitchFamily="34" charset="0"/>
                          <a:ea typeface="+mn-ea"/>
                          <a:cs typeface="+mn-cs"/>
                        </a:rPr>
                        <a:t> </a:t>
                      </a:r>
                      <a:r>
                        <a:rPr lang="ru-RU" sz="1800" b="0" i="0" kern="1200" noProof="0" err="1">
                          <a:solidFill>
                            <a:schemeClr val="tx1"/>
                          </a:solidFill>
                          <a:effectLst/>
                          <a:latin typeface="Calibri" pitchFamily="34" charset="0"/>
                          <a:ea typeface="+mn-ea"/>
                          <a:cs typeface="+mn-cs"/>
                        </a:rPr>
                        <a:t>російської</a:t>
                      </a:r>
                      <a:r>
                        <a:rPr lang="ru-RU" sz="1800" b="0" i="0" kern="1200" noProof="0">
                          <a:solidFill>
                            <a:schemeClr val="tx1"/>
                          </a:solidFill>
                          <a:effectLst/>
                          <a:latin typeface="Calibri" pitchFamily="34" charset="0"/>
                          <a:ea typeface="+mn-ea"/>
                          <a:cs typeface="+mn-cs"/>
                        </a:rPr>
                        <a:t> </a:t>
                      </a:r>
                      <a:r>
                        <a:rPr lang="ru-RU" sz="1800" b="0" i="0" kern="1200" noProof="0" err="1">
                          <a:solidFill>
                            <a:schemeClr val="tx1"/>
                          </a:solidFill>
                          <a:effectLst/>
                          <a:latin typeface="Calibri" pitchFamily="34" charset="0"/>
                          <a:ea typeface="+mn-ea"/>
                          <a:cs typeface="+mn-cs"/>
                        </a:rPr>
                        <a:t>агресії</a:t>
                      </a:r>
                      <a:r>
                        <a:rPr lang="ru-RU" sz="1800" b="0" i="0" kern="1200" noProof="0">
                          <a:solidFill>
                            <a:schemeClr val="tx1"/>
                          </a:solidFill>
                          <a:effectLst/>
                          <a:latin typeface="Calibri" pitchFamily="34" charset="0"/>
                          <a:ea typeface="+mn-ea"/>
                          <a:cs typeface="+mn-cs"/>
                        </a:rPr>
                        <a:t>, </a:t>
                      </a:r>
                      <a:r>
                        <a:rPr lang="ru-RU" sz="1800" b="0" i="0" kern="1200" noProof="0" err="1">
                          <a:solidFill>
                            <a:schemeClr val="tx1"/>
                          </a:solidFill>
                          <a:effectLst/>
                          <a:latin typeface="Calibri" pitchFamily="34" charset="0"/>
                          <a:ea typeface="+mn-ea"/>
                          <a:cs typeface="+mn-cs"/>
                        </a:rPr>
                        <a:t>включаючи</a:t>
                      </a:r>
                      <a:r>
                        <a:rPr lang="ru-RU" sz="1800" b="0" i="0" kern="1200" noProof="0">
                          <a:solidFill>
                            <a:schemeClr val="tx1"/>
                          </a:solidFill>
                          <a:effectLst/>
                          <a:latin typeface="Calibri" pitchFamily="34" charset="0"/>
                          <a:ea typeface="+mn-ea"/>
                          <a:cs typeface="+mn-cs"/>
                        </a:rPr>
                        <a:t> </a:t>
                      </a:r>
                      <a:r>
                        <a:rPr lang="ru-RU" sz="1800" b="0" i="0" kern="1200" noProof="0" err="1">
                          <a:solidFill>
                            <a:schemeClr val="tx1"/>
                          </a:solidFill>
                          <a:effectLst/>
                          <a:latin typeface="Calibri" pitchFamily="34" charset="0"/>
                          <a:ea typeface="+mn-ea"/>
                          <a:cs typeface="+mn-cs"/>
                        </a:rPr>
                        <a:t>підприємства</a:t>
                      </a:r>
                      <a:r>
                        <a:rPr lang="ru-RU" sz="1800" b="0" i="0" kern="1200" noProof="0">
                          <a:solidFill>
                            <a:schemeClr val="tx1"/>
                          </a:solidFill>
                          <a:effectLst/>
                          <a:latin typeface="Calibri" pitchFamily="34" charset="0"/>
                          <a:ea typeface="+mn-ea"/>
                          <a:cs typeface="+mn-cs"/>
                        </a:rPr>
                        <a:t>, </a:t>
                      </a:r>
                      <a:r>
                        <a:rPr lang="ru-RU" sz="1800" b="0" i="0" kern="1200" noProof="0" err="1">
                          <a:solidFill>
                            <a:schemeClr val="tx1"/>
                          </a:solidFill>
                          <a:effectLst/>
                          <a:latin typeface="Calibri" pitchFamily="34" charset="0"/>
                          <a:ea typeface="+mn-ea"/>
                          <a:cs typeface="+mn-cs"/>
                        </a:rPr>
                        <a:t>які</a:t>
                      </a:r>
                      <a:r>
                        <a:rPr lang="ru-RU" sz="1800" b="0" i="0" kern="1200" noProof="0">
                          <a:solidFill>
                            <a:schemeClr val="tx1"/>
                          </a:solidFill>
                          <a:effectLst/>
                          <a:latin typeface="Calibri" pitchFamily="34" charset="0"/>
                          <a:ea typeface="+mn-ea"/>
                          <a:cs typeface="+mn-cs"/>
                        </a:rPr>
                        <a:t> </a:t>
                      </a:r>
                      <a:r>
                        <a:rPr lang="ru-RU" sz="1800" b="0" i="0" kern="1200" noProof="0" err="1">
                          <a:solidFill>
                            <a:schemeClr val="tx1"/>
                          </a:solidFill>
                          <a:effectLst/>
                          <a:latin typeface="Calibri" pitchFamily="34" charset="0"/>
                          <a:ea typeface="+mn-ea"/>
                          <a:cs typeface="+mn-cs"/>
                        </a:rPr>
                        <a:t>номінально</a:t>
                      </a:r>
                      <a:r>
                        <a:rPr lang="ru-RU" sz="1800" b="0" i="0" kern="1200" noProof="0">
                          <a:solidFill>
                            <a:schemeClr val="tx1"/>
                          </a:solidFill>
                          <a:effectLst/>
                          <a:latin typeface="Calibri" pitchFamily="34" charset="0"/>
                          <a:ea typeface="+mn-ea"/>
                          <a:cs typeface="+mn-cs"/>
                        </a:rPr>
                        <a:t> </a:t>
                      </a:r>
                      <a:r>
                        <a:rPr lang="ru-RU" sz="1800" b="0" i="0" kern="1200" noProof="0" err="1">
                          <a:solidFill>
                            <a:schemeClr val="tx1"/>
                          </a:solidFill>
                          <a:effectLst/>
                          <a:latin typeface="Calibri" pitchFamily="34" charset="0"/>
                          <a:ea typeface="+mn-ea"/>
                          <a:cs typeface="+mn-cs"/>
                        </a:rPr>
                        <a:t>зберегли</a:t>
                      </a:r>
                      <a:r>
                        <a:rPr lang="ru-RU" sz="1800" b="0" i="0" kern="1200" noProof="0">
                          <a:solidFill>
                            <a:schemeClr val="tx1"/>
                          </a:solidFill>
                          <a:effectLst/>
                          <a:latin typeface="Calibri" pitchFamily="34" charset="0"/>
                          <a:ea typeface="+mn-ea"/>
                          <a:cs typeface="+mn-cs"/>
                        </a:rPr>
                        <a:t> свою </a:t>
                      </a:r>
                      <a:r>
                        <a:rPr lang="ru-RU" sz="1800" b="0" i="0" kern="1200" noProof="0" err="1">
                          <a:solidFill>
                            <a:schemeClr val="tx1"/>
                          </a:solidFill>
                          <a:effectLst/>
                          <a:latin typeface="Calibri" pitchFamily="34" charset="0"/>
                          <a:ea typeface="+mn-ea"/>
                          <a:cs typeface="+mn-cs"/>
                        </a:rPr>
                        <a:t>реєстрацію</a:t>
                      </a:r>
                      <a:r>
                        <a:rPr lang="ru-RU" sz="1800" b="0" i="0" kern="1200" noProof="0">
                          <a:solidFill>
                            <a:schemeClr val="tx1"/>
                          </a:solidFill>
                          <a:effectLst/>
                          <a:latin typeface="Calibri" pitchFamily="34" charset="0"/>
                          <a:ea typeface="+mn-ea"/>
                          <a:cs typeface="+mn-cs"/>
                        </a:rPr>
                        <a:t> на </a:t>
                      </a:r>
                      <a:r>
                        <a:rPr lang="ru-RU" sz="1800" b="0" i="0" kern="1200" noProof="0" err="1">
                          <a:solidFill>
                            <a:schemeClr val="tx1"/>
                          </a:solidFill>
                          <a:effectLst/>
                          <a:latin typeface="Calibri" pitchFamily="34" charset="0"/>
                          <a:ea typeface="+mn-ea"/>
                          <a:cs typeface="+mn-cs"/>
                        </a:rPr>
                        <a:t>територіях</a:t>
                      </a:r>
                      <a:r>
                        <a:rPr lang="ru-RU" sz="1800" b="0" i="0" kern="1200" noProof="0">
                          <a:solidFill>
                            <a:schemeClr val="tx1"/>
                          </a:solidFill>
                          <a:effectLst/>
                          <a:latin typeface="Calibri" pitchFamily="34" charset="0"/>
                          <a:ea typeface="+mn-ea"/>
                          <a:cs typeface="+mn-cs"/>
                        </a:rPr>
                        <a:t>, </a:t>
                      </a:r>
                      <a:r>
                        <a:rPr lang="ru-RU" sz="1800" b="0" i="0" kern="1200" noProof="0" err="1">
                          <a:solidFill>
                            <a:schemeClr val="tx1"/>
                          </a:solidFill>
                          <a:effectLst/>
                          <a:latin typeface="Calibri" pitchFamily="34" charset="0"/>
                          <a:ea typeface="+mn-ea"/>
                          <a:cs typeface="+mn-cs"/>
                        </a:rPr>
                        <a:t>що</a:t>
                      </a:r>
                      <a:r>
                        <a:rPr lang="ru-RU" sz="1800" b="0" i="0" kern="1200" noProof="0">
                          <a:solidFill>
                            <a:schemeClr val="tx1"/>
                          </a:solidFill>
                          <a:effectLst/>
                          <a:latin typeface="Calibri" pitchFamily="34" charset="0"/>
                          <a:ea typeface="+mn-ea"/>
                          <a:cs typeface="+mn-cs"/>
                        </a:rPr>
                        <a:t> </a:t>
                      </a:r>
                      <a:r>
                        <a:rPr lang="ru-RU" sz="1800" b="0" i="0" kern="1200" noProof="0" err="1">
                          <a:solidFill>
                            <a:schemeClr val="tx1"/>
                          </a:solidFill>
                          <a:effectLst/>
                          <a:latin typeface="Calibri" pitchFamily="34" charset="0"/>
                          <a:ea typeface="+mn-ea"/>
                          <a:cs typeface="+mn-cs"/>
                        </a:rPr>
                        <a:t>постраждали</a:t>
                      </a:r>
                      <a:r>
                        <a:rPr lang="ru-RU" sz="1800" b="0" i="0" kern="1200" noProof="0">
                          <a:solidFill>
                            <a:schemeClr val="tx1"/>
                          </a:solidFill>
                          <a:effectLst/>
                          <a:latin typeface="Calibri" pitchFamily="34" charset="0"/>
                          <a:ea typeface="+mn-ea"/>
                          <a:cs typeface="+mn-cs"/>
                        </a:rPr>
                        <a:t> </a:t>
                      </a:r>
                      <a:r>
                        <a:rPr lang="ru-RU" sz="1800" b="0" i="0" kern="1200" noProof="0" err="1">
                          <a:solidFill>
                            <a:schemeClr val="tx1"/>
                          </a:solidFill>
                          <a:effectLst/>
                          <a:latin typeface="Calibri" pitchFamily="34" charset="0"/>
                          <a:ea typeface="+mn-ea"/>
                          <a:cs typeface="+mn-cs"/>
                        </a:rPr>
                        <a:t>від</a:t>
                      </a:r>
                      <a:r>
                        <a:rPr lang="ru-RU" sz="1800" b="0" i="0" kern="1200" noProof="0">
                          <a:solidFill>
                            <a:schemeClr val="tx1"/>
                          </a:solidFill>
                          <a:effectLst/>
                          <a:latin typeface="Calibri" pitchFamily="34" charset="0"/>
                          <a:ea typeface="+mn-ea"/>
                          <a:cs typeface="+mn-cs"/>
                        </a:rPr>
                        <a:t> </a:t>
                      </a:r>
                      <a:r>
                        <a:rPr lang="ru-RU" sz="1800" b="0" i="0" kern="1200" noProof="0" err="1">
                          <a:solidFill>
                            <a:schemeClr val="tx1"/>
                          </a:solidFill>
                          <a:effectLst/>
                          <a:latin typeface="Calibri" pitchFamily="34" charset="0"/>
                          <a:ea typeface="+mn-ea"/>
                          <a:cs typeface="+mn-cs"/>
                        </a:rPr>
                        <a:t>бойових</a:t>
                      </a:r>
                      <a:r>
                        <a:rPr lang="ru-RU" sz="1800" b="0" i="0" kern="1200" noProof="0">
                          <a:solidFill>
                            <a:schemeClr val="tx1"/>
                          </a:solidFill>
                          <a:effectLst/>
                          <a:latin typeface="Calibri" pitchFamily="34" charset="0"/>
                          <a:ea typeface="+mn-ea"/>
                          <a:cs typeface="+mn-cs"/>
                        </a:rPr>
                        <a:t> </a:t>
                      </a:r>
                      <a:r>
                        <a:rPr lang="ru-RU" sz="1800" b="0" i="0" kern="1200" noProof="0" err="1">
                          <a:solidFill>
                            <a:schemeClr val="tx1"/>
                          </a:solidFill>
                          <a:effectLst/>
                          <a:latin typeface="Calibri" pitchFamily="34" charset="0"/>
                          <a:ea typeface="+mn-ea"/>
                          <a:cs typeface="+mn-cs"/>
                        </a:rPr>
                        <a:t>дій</a:t>
                      </a:r>
                      <a:r>
                        <a:rPr lang="ru-RU" sz="1800" b="0" i="0" kern="1200" noProof="0">
                          <a:solidFill>
                            <a:schemeClr val="tx1"/>
                          </a:solidFill>
                          <a:effectLst/>
                          <a:latin typeface="Calibri" pitchFamily="34" charset="0"/>
                          <a:ea typeface="+mn-ea"/>
                          <a:cs typeface="+mn-cs"/>
                        </a:rPr>
                        <a:t>, </a:t>
                      </a:r>
                      <a:r>
                        <a:rPr lang="ru-RU" sz="1800" b="0" i="0" kern="1200" noProof="0" err="1">
                          <a:solidFill>
                            <a:schemeClr val="tx1"/>
                          </a:solidFill>
                          <a:effectLst/>
                          <a:latin typeface="Calibri" pitchFamily="34" charset="0"/>
                          <a:ea typeface="+mn-ea"/>
                          <a:cs typeface="+mn-cs"/>
                        </a:rPr>
                        <a:t>але</a:t>
                      </a:r>
                      <a:r>
                        <a:rPr lang="ru-RU" sz="1800" b="0" i="0" kern="1200" noProof="0">
                          <a:solidFill>
                            <a:schemeClr val="tx1"/>
                          </a:solidFill>
                          <a:effectLst/>
                          <a:latin typeface="Calibri" pitchFamily="34" charset="0"/>
                          <a:ea typeface="+mn-ea"/>
                          <a:cs typeface="+mn-cs"/>
                        </a:rPr>
                        <a:t> </a:t>
                      </a:r>
                      <a:r>
                        <a:rPr lang="ru-RU" sz="1800" b="0" i="0" kern="1200" noProof="0" err="1">
                          <a:solidFill>
                            <a:schemeClr val="tx1"/>
                          </a:solidFill>
                          <a:effectLst/>
                          <a:latin typeface="Calibri" pitchFamily="34" charset="0"/>
                          <a:ea typeface="+mn-ea"/>
                          <a:cs typeface="+mn-cs"/>
                        </a:rPr>
                        <a:t>здійснюють</a:t>
                      </a:r>
                      <a:r>
                        <a:rPr lang="ru-RU" sz="1800" b="0" i="0" kern="1200" noProof="0">
                          <a:solidFill>
                            <a:schemeClr val="tx1"/>
                          </a:solidFill>
                          <a:effectLst/>
                          <a:latin typeface="Calibri" pitchFamily="34" charset="0"/>
                          <a:ea typeface="+mn-ea"/>
                          <a:cs typeface="+mn-cs"/>
                        </a:rPr>
                        <a:t> </a:t>
                      </a:r>
                      <a:r>
                        <a:rPr lang="ru-RU" sz="1800" b="0" i="0" kern="1200" noProof="0" err="1">
                          <a:solidFill>
                            <a:schemeClr val="tx1"/>
                          </a:solidFill>
                          <a:effectLst/>
                          <a:latin typeface="Calibri" pitchFamily="34" charset="0"/>
                          <a:ea typeface="+mn-ea"/>
                          <a:cs typeface="+mn-cs"/>
                        </a:rPr>
                        <a:t>основну</a:t>
                      </a:r>
                      <a:r>
                        <a:rPr lang="ru-RU" sz="1800" b="0" i="0" kern="1200" noProof="0">
                          <a:solidFill>
                            <a:schemeClr val="tx1"/>
                          </a:solidFill>
                          <a:effectLst/>
                          <a:latin typeface="Calibri" pitchFamily="34" charset="0"/>
                          <a:ea typeface="+mn-ea"/>
                          <a:cs typeface="+mn-cs"/>
                        </a:rPr>
                        <a:t> </a:t>
                      </a:r>
                      <a:r>
                        <a:rPr lang="ru-RU" sz="1800" b="0" i="0" kern="1200" noProof="0" err="1">
                          <a:solidFill>
                            <a:schemeClr val="tx1"/>
                          </a:solidFill>
                          <a:effectLst/>
                          <a:latin typeface="Calibri" pitchFamily="34" charset="0"/>
                          <a:ea typeface="+mn-ea"/>
                          <a:cs typeface="+mn-cs"/>
                        </a:rPr>
                        <a:t>економічну</a:t>
                      </a:r>
                      <a:r>
                        <a:rPr lang="ru-RU" sz="1800" b="0" i="0" kern="1200" noProof="0">
                          <a:solidFill>
                            <a:schemeClr val="tx1"/>
                          </a:solidFill>
                          <a:effectLst/>
                          <a:latin typeface="Calibri" pitchFamily="34" charset="0"/>
                          <a:ea typeface="+mn-ea"/>
                          <a:cs typeface="+mn-cs"/>
                        </a:rPr>
                        <a:t> </a:t>
                      </a:r>
                      <a:r>
                        <a:rPr lang="ru-RU" sz="1800" b="0" i="0" kern="1200" noProof="0" err="1">
                          <a:solidFill>
                            <a:schemeClr val="tx1"/>
                          </a:solidFill>
                          <a:effectLst/>
                          <a:latin typeface="Calibri" pitchFamily="34" charset="0"/>
                          <a:ea typeface="+mn-ea"/>
                          <a:cs typeface="+mn-cs"/>
                        </a:rPr>
                        <a:t>діяльність</a:t>
                      </a:r>
                      <a:r>
                        <a:rPr lang="ru-RU" sz="1800" b="0" i="0" kern="1200" noProof="0">
                          <a:solidFill>
                            <a:schemeClr val="tx1"/>
                          </a:solidFill>
                          <a:effectLst/>
                          <a:latin typeface="Calibri" pitchFamily="34" charset="0"/>
                          <a:ea typeface="+mn-ea"/>
                          <a:cs typeface="+mn-cs"/>
                        </a:rPr>
                        <a:t> у </a:t>
                      </a:r>
                      <a:r>
                        <a:rPr lang="ru-RU" sz="1800" b="0" i="0" kern="1200" noProof="0" err="1">
                          <a:solidFill>
                            <a:schemeClr val="tx1"/>
                          </a:solidFill>
                          <a:effectLst/>
                          <a:latin typeface="Calibri" pitchFamily="34" charset="0"/>
                          <a:ea typeface="+mn-ea"/>
                          <a:cs typeface="+mn-cs"/>
                        </a:rPr>
                        <a:t>безпечніших</a:t>
                      </a:r>
                      <a:r>
                        <a:rPr lang="ru-RU" sz="1800" b="0" i="0" kern="1200" noProof="0">
                          <a:solidFill>
                            <a:schemeClr val="tx1"/>
                          </a:solidFill>
                          <a:effectLst/>
                          <a:latin typeface="Calibri" pitchFamily="34" charset="0"/>
                          <a:ea typeface="+mn-ea"/>
                          <a:cs typeface="+mn-cs"/>
                        </a:rPr>
                        <a:t> районах;</a:t>
                      </a:r>
                      <a:endParaRPr lang="en-US" sz="1800" b="0" i="0" kern="1200" noProof="0">
                        <a:solidFill>
                          <a:schemeClr val="tx1"/>
                        </a:solidFill>
                        <a:effectLst/>
                        <a:latin typeface="Calibri" pitchFamily="34" charset="0"/>
                        <a:ea typeface="+mn-ea"/>
                        <a:cs typeface="+mn-cs"/>
                      </a:endParaRPr>
                    </a:p>
                    <a:p>
                      <a:pPr marL="285750" indent="-285750" algn="just">
                        <a:lnSpc>
                          <a:spcPct val="100000"/>
                        </a:lnSpc>
                        <a:spcBef>
                          <a:spcPts val="300"/>
                        </a:spcBef>
                        <a:spcAft>
                          <a:spcPts val="300"/>
                        </a:spcAft>
                        <a:buFont typeface="Arial" panose="020B0604020202020204" pitchFamily="34" charset="0"/>
                        <a:buChar char="•"/>
                      </a:pPr>
                      <a:r>
                        <a:rPr lang="ru-RU" sz="1800" b="0" i="0" kern="1200" noProof="0">
                          <a:solidFill>
                            <a:schemeClr val="tx1"/>
                          </a:solidFill>
                          <a:effectLst/>
                          <a:latin typeface="Calibri" pitchFamily="34" charset="0"/>
                          <a:ea typeface="+mn-ea"/>
                          <a:cs typeface="+mn-cs"/>
                        </a:rPr>
                        <a:t>ММСП (з 5+ </a:t>
                      </a:r>
                      <a:r>
                        <a:rPr lang="ru-RU" sz="1800" b="0" i="0" kern="1200" noProof="0" err="1">
                          <a:solidFill>
                            <a:schemeClr val="tx1"/>
                          </a:solidFill>
                          <a:effectLst/>
                          <a:latin typeface="Calibri" pitchFamily="34" charset="0"/>
                          <a:ea typeface="+mn-ea"/>
                          <a:cs typeface="+mn-cs"/>
                        </a:rPr>
                        <a:t>працівниками</a:t>
                      </a:r>
                      <a:r>
                        <a:rPr lang="ru-RU" sz="1800" b="0" i="0" kern="1200" noProof="0">
                          <a:solidFill>
                            <a:schemeClr val="tx1"/>
                          </a:solidFill>
                          <a:effectLst/>
                          <a:latin typeface="Calibri" pitchFamily="34" charset="0"/>
                          <a:ea typeface="+mn-ea"/>
                          <a:cs typeface="+mn-cs"/>
                        </a:rPr>
                        <a:t>) по </a:t>
                      </a:r>
                      <a:r>
                        <a:rPr lang="ru-RU" sz="1800" b="0" i="0" kern="1200" noProof="0" err="1">
                          <a:solidFill>
                            <a:schemeClr val="tx1"/>
                          </a:solidFill>
                          <a:effectLst/>
                          <a:latin typeface="Calibri" pitchFamily="34" charset="0"/>
                          <a:ea typeface="+mn-ea"/>
                          <a:cs typeface="+mn-cs"/>
                        </a:rPr>
                        <a:t>всій</a:t>
                      </a:r>
                      <a:r>
                        <a:rPr lang="ru-RU" sz="1800" b="0" i="0" kern="1200" noProof="0">
                          <a:solidFill>
                            <a:schemeClr val="tx1"/>
                          </a:solidFill>
                          <a:effectLst/>
                          <a:latin typeface="Calibri" pitchFamily="34" charset="0"/>
                          <a:ea typeface="+mn-ea"/>
                          <a:cs typeface="+mn-cs"/>
                        </a:rPr>
                        <a:t> </a:t>
                      </a:r>
                      <a:r>
                        <a:rPr lang="ru-RU" sz="1800" b="0" i="0" kern="1200" noProof="0" err="1">
                          <a:solidFill>
                            <a:schemeClr val="tx1"/>
                          </a:solidFill>
                          <a:effectLst/>
                          <a:latin typeface="Calibri" pitchFamily="34" charset="0"/>
                          <a:ea typeface="+mn-ea"/>
                          <a:cs typeface="+mn-cs"/>
                        </a:rPr>
                        <a:t>території</a:t>
                      </a:r>
                      <a:r>
                        <a:rPr lang="ru-RU" sz="1800" b="0" i="0" kern="1200" noProof="0">
                          <a:solidFill>
                            <a:schemeClr val="tx1"/>
                          </a:solidFill>
                          <a:effectLst/>
                          <a:latin typeface="Calibri" pitchFamily="34" charset="0"/>
                          <a:ea typeface="+mn-ea"/>
                          <a:cs typeface="+mn-cs"/>
                        </a:rPr>
                        <a:t> </a:t>
                      </a:r>
                      <a:r>
                        <a:rPr lang="ru-RU" sz="1800" b="0" i="0" kern="1200" noProof="0" err="1">
                          <a:solidFill>
                            <a:schemeClr val="tx1"/>
                          </a:solidFill>
                          <a:effectLst/>
                          <a:latin typeface="Calibri" pitchFamily="34" charset="0"/>
                          <a:ea typeface="+mn-ea"/>
                          <a:cs typeface="+mn-cs"/>
                        </a:rPr>
                        <a:t>України</a:t>
                      </a:r>
                      <a:r>
                        <a:rPr lang="ru-RU" sz="1800" b="0" i="0" kern="1200" noProof="0">
                          <a:solidFill>
                            <a:schemeClr val="tx1"/>
                          </a:solidFill>
                          <a:effectLst/>
                          <a:latin typeface="Calibri" pitchFamily="34" charset="0"/>
                          <a:ea typeface="+mn-ea"/>
                          <a:cs typeface="+mn-cs"/>
                        </a:rPr>
                        <a:t>, </a:t>
                      </a:r>
                      <a:r>
                        <a:rPr lang="ru-RU" sz="1800" b="0" i="0" kern="1200" noProof="0" err="1">
                          <a:solidFill>
                            <a:schemeClr val="tx1"/>
                          </a:solidFill>
                          <a:effectLst/>
                          <a:latin typeface="Calibri" pitchFamily="34" charset="0"/>
                          <a:ea typeface="+mn-ea"/>
                          <a:cs typeface="+mn-cs"/>
                        </a:rPr>
                        <a:t>які</a:t>
                      </a:r>
                      <a:r>
                        <a:rPr lang="ru-RU" sz="1800" b="0" i="0" kern="1200" noProof="0">
                          <a:solidFill>
                            <a:schemeClr val="tx1"/>
                          </a:solidFill>
                          <a:effectLst/>
                          <a:latin typeface="Calibri" pitchFamily="34" charset="0"/>
                          <a:ea typeface="+mn-ea"/>
                          <a:cs typeface="+mn-cs"/>
                        </a:rPr>
                        <a:t> </a:t>
                      </a:r>
                      <a:r>
                        <a:rPr lang="ru-RU" sz="1800" b="0" i="0" kern="1200" noProof="0" err="1">
                          <a:solidFill>
                            <a:schemeClr val="tx1"/>
                          </a:solidFill>
                          <a:effectLst/>
                          <a:latin typeface="Calibri" pitchFamily="34" charset="0"/>
                          <a:ea typeface="+mn-ea"/>
                          <a:cs typeface="+mn-cs"/>
                        </a:rPr>
                        <a:t>зазнали</a:t>
                      </a:r>
                      <a:r>
                        <a:rPr lang="ru-RU" sz="1800" b="0" i="0" kern="1200" noProof="0">
                          <a:solidFill>
                            <a:schemeClr val="tx1"/>
                          </a:solidFill>
                          <a:effectLst/>
                          <a:latin typeface="Calibri" pitchFamily="34" charset="0"/>
                          <a:ea typeface="+mn-ea"/>
                          <a:cs typeface="+mn-cs"/>
                        </a:rPr>
                        <a:t> </a:t>
                      </a:r>
                      <a:r>
                        <a:rPr lang="ru-RU" sz="1800" b="0" i="0" kern="1200" noProof="0" err="1">
                          <a:solidFill>
                            <a:schemeClr val="tx1"/>
                          </a:solidFill>
                          <a:effectLst/>
                          <a:latin typeface="Calibri" pitchFamily="34" charset="0"/>
                          <a:ea typeface="+mn-ea"/>
                          <a:cs typeface="+mn-cs"/>
                        </a:rPr>
                        <a:t>значних</a:t>
                      </a:r>
                      <a:r>
                        <a:rPr lang="ru-RU" sz="1800" b="0" i="0" kern="1200" noProof="0">
                          <a:solidFill>
                            <a:schemeClr val="tx1"/>
                          </a:solidFill>
                          <a:effectLst/>
                          <a:latin typeface="Calibri" pitchFamily="34" charset="0"/>
                          <a:ea typeface="+mn-ea"/>
                          <a:cs typeface="+mn-cs"/>
                        </a:rPr>
                        <a:t> </a:t>
                      </a:r>
                      <a:r>
                        <a:rPr lang="ru-RU" sz="1800" b="0" i="0" kern="1200" noProof="0" err="1">
                          <a:solidFill>
                            <a:schemeClr val="tx1"/>
                          </a:solidFill>
                          <a:effectLst/>
                          <a:latin typeface="Calibri" pitchFamily="34" charset="0"/>
                          <a:ea typeface="+mn-ea"/>
                          <a:cs typeface="+mn-cs"/>
                        </a:rPr>
                        <a:t>збитків</a:t>
                      </a:r>
                      <a:r>
                        <a:rPr lang="ru-RU" sz="1800" b="0" i="0" kern="1200" noProof="0">
                          <a:solidFill>
                            <a:schemeClr val="tx1"/>
                          </a:solidFill>
                          <a:effectLst/>
                          <a:latin typeface="Calibri" pitchFamily="34" charset="0"/>
                          <a:ea typeface="+mn-ea"/>
                          <a:cs typeface="+mn-cs"/>
                        </a:rPr>
                        <a:t>, </a:t>
                      </a:r>
                      <a:r>
                        <a:rPr lang="ru-RU" sz="1800" b="0" i="0" kern="1200" noProof="0" err="1">
                          <a:solidFill>
                            <a:schemeClr val="tx1"/>
                          </a:solidFill>
                          <a:effectLst/>
                          <a:latin typeface="Calibri" pitchFamily="34" charset="0"/>
                          <a:ea typeface="+mn-ea"/>
                          <a:cs typeface="+mn-cs"/>
                        </a:rPr>
                        <a:t>фізичного</a:t>
                      </a:r>
                      <a:r>
                        <a:rPr lang="ru-RU" sz="1800" b="0" i="0" kern="1200" noProof="0">
                          <a:solidFill>
                            <a:schemeClr val="tx1"/>
                          </a:solidFill>
                          <a:effectLst/>
                          <a:latin typeface="Calibri" pitchFamily="34" charset="0"/>
                          <a:ea typeface="+mn-ea"/>
                          <a:cs typeface="+mn-cs"/>
                        </a:rPr>
                        <a:t> </a:t>
                      </a:r>
                      <a:r>
                        <a:rPr lang="ru-RU" sz="1800" b="0" i="0" kern="1200" noProof="0" err="1">
                          <a:solidFill>
                            <a:schemeClr val="tx1"/>
                          </a:solidFill>
                          <a:effectLst/>
                          <a:latin typeface="Calibri" pitchFamily="34" charset="0"/>
                          <a:ea typeface="+mn-ea"/>
                          <a:cs typeface="+mn-cs"/>
                        </a:rPr>
                        <a:t>знищення</a:t>
                      </a:r>
                      <a:r>
                        <a:rPr lang="ru-RU" sz="1800" b="0" i="0" kern="1200" noProof="0">
                          <a:solidFill>
                            <a:schemeClr val="tx1"/>
                          </a:solidFill>
                          <a:effectLst/>
                          <a:latin typeface="Calibri" pitchFamily="34" charset="0"/>
                          <a:ea typeface="+mn-ea"/>
                          <a:cs typeface="+mn-cs"/>
                        </a:rPr>
                        <a:t> </a:t>
                      </a:r>
                      <a:r>
                        <a:rPr lang="ru-RU" sz="1800" b="0" i="0" kern="1200" noProof="0" err="1">
                          <a:solidFill>
                            <a:schemeClr val="tx1"/>
                          </a:solidFill>
                          <a:effectLst/>
                          <a:latin typeface="Calibri" pitchFamily="34" charset="0"/>
                          <a:ea typeface="+mn-ea"/>
                          <a:cs typeface="+mn-cs"/>
                        </a:rPr>
                        <a:t>або</a:t>
                      </a:r>
                      <a:r>
                        <a:rPr lang="ru-RU" sz="1800" b="0" i="0" kern="1200" noProof="0">
                          <a:solidFill>
                            <a:schemeClr val="tx1"/>
                          </a:solidFill>
                          <a:effectLst/>
                          <a:latin typeface="Calibri" pitchFamily="34" charset="0"/>
                          <a:ea typeface="+mn-ea"/>
                          <a:cs typeface="+mn-cs"/>
                        </a:rPr>
                        <a:t> </a:t>
                      </a:r>
                      <a:r>
                        <a:rPr lang="ru-RU" sz="1800" b="0" i="0" kern="1200" noProof="0" err="1">
                          <a:solidFill>
                            <a:schemeClr val="tx1"/>
                          </a:solidFill>
                          <a:effectLst/>
                          <a:latin typeface="Calibri" pitchFamily="34" charset="0"/>
                          <a:ea typeface="+mn-ea"/>
                          <a:cs typeface="+mn-cs"/>
                        </a:rPr>
                        <a:t>втрати</a:t>
                      </a:r>
                      <a:r>
                        <a:rPr lang="ru-RU" sz="1800" b="0" i="0" kern="1200" noProof="0">
                          <a:solidFill>
                            <a:schemeClr val="tx1"/>
                          </a:solidFill>
                          <a:effectLst/>
                          <a:latin typeface="Calibri" pitchFamily="34" charset="0"/>
                          <a:ea typeface="+mn-ea"/>
                          <a:cs typeface="+mn-cs"/>
                        </a:rPr>
                        <a:t> </a:t>
                      </a:r>
                      <a:r>
                        <a:rPr lang="ru-RU" sz="1800" b="0" i="0" kern="1200" noProof="0" err="1">
                          <a:solidFill>
                            <a:schemeClr val="tx1"/>
                          </a:solidFill>
                          <a:effectLst/>
                          <a:latin typeface="Calibri" pitchFamily="34" charset="0"/>
                          <a:ea typeface="+mn-ea"/>
                          <a:cs typeface="+mn-cs"/>
                        </a:rPr>
                        <a:t>активів</a:t>
                      </a:r>
                      <a:r>
                        <a:rPr lang="ru-RU" sz="1800" b="0" i="0" kern="1200" noProof="0">
                          <a:solidFill>
                            <a:schemeClr val="tx1"/>
                          </a:solidFill>
                          <a:effectLst/>
                          <a:latin typeface="Calibri" pitchFamily="34" charset="0"/>
                          <a:ea typeface="+mn-ea"/>
                          <a:cs typeface="+mn-cs"/>
                        </a:rPr>
                        <a:t> </a:t>
                      </a:r>
                      <a:r>
                        <a:rPr lang="ru-RU" sz="1800" b="0" i="0" kern="1200" noProof="0" err="1">
                          <a:solidFill>
                            <a:schemeClr val="tx1"/>
                          </a:solidFill>
                          <a:effectLst/>
                          <a:latin typeface="Calibri" pitchFamily="34" charset="0"/>
                          <a:ea typeface="+mn-ea"/>
                          <a:cs typeface="+mn-cs"/>
                        </a:rPr>
                        <a:t>безпосередньо</a:t>
                      </a:r>
                      <a:r>
                        <a:rPr lang="ru-RU" sz="1800" b="0" i="0" kern="1200" noProof="0">
                          <a:solidFill>
                            <a:schemeClr val="tx1"/>
                          </a:solidFill>
                          <a:effectLst/>
                          <a:latin typeface="Calibri" pitchFamily="34" charset="0"/>
                          <a:ea typeface="+mn-ea"/>
                          <a:cs typeface="+mn-cs"/>
                        </a:rPr>
                        <a:t> </a:t>
                      </a:r>
                      <a:r>
                        <a:rPr lang="ru-RU" sz="1800" b="0" i="0" kern="1200" noProof="0" err="1">
                          <a:solidFill>
                            <a:schemeClr val="tx1"/>
                          </a:solidFill>
                          <a:effectLst/>
                          <a:latin typeface="Calibri" pitchFamily="34" charset="0"/>
                          <a:ea typeface="+mn-ea"/>
                          <a:cs typeface="+mn-cs"/>
                        </a:rPr>
                        <a:t>внаслідок</a:t>
                      </a:r>
                      <a:r>
                        <a:rPr lang="ru-RU" sz="1800" b="0" i="0" kern="1200" noProof="0">
                          <a:solidFill>
                            <a:schemeClr val="tx1"/>
                          </a:solidFill>
                          <a:effectLst/>
                          <a:latin typeface="Calibri" pitchFamily="34" charset="0"/>
                          <a:ea typeface="+mn-ea"/>
                          <a:cs typeface="+mn-cs"/>
                        </a:rPr>
                        <a:t> </a:t>
                      </a:r>
                      <a:r>
                        <a:rPr lang="ru-RU" sz="1800" b="0" i="0" kern="1200" noProof="0" err="1">
                          <a:solidFill>
                            <a:schemeClr val="tx1"/>
                          </a:solidFill>
                          <a:effectLst/>
                          <a:latin typeface="Calibri" pitchFamily="34" charset="0"/>
                          <a:ea typeface="+mn-ea"/>
                          <a:cs typeface="+mn-cs"/>
                        </a:rPr>
                        <a:t>війни</a:t>
                      </a:r>
                      <a:r>
                        <a:rPr lang="ru-RU" sz="1800" b="0" i="0" kern="1200" noProof="0">
                          <a:solidFill>
                            <a:schemeClr val="tx1"/>
                          </a:solidFill>
                          <a:effectLst/>
                          <a:latin typeface="Calibri" pitchFamily="34" charset="0"/>
                          <a:ea typeface="+mn-ea"/>
                          <a:cs typeface="+mn-cs"/>
                        </a:rPr>
                        <a:t> </a:t>
                      </a:r>
                      <a:r>
                        <a:rPr lang="ru-RU" sz="1800" b="0" i="0" kern="1200" noProof="0" err="1">
                          <a:solidFill>
                            <a:schemeClr val="tx1"/>
                          </a:solidFill>
                          <a:effectLst/>
                          <a:latin typeface="Calibri" pitchFamily="34" charset="0"/>
                          <a:ea typeface="+mn-ea"/>
                          <a:cs typeface="+mn-cs"/>
                        </a:rPr>
                        <a:t>або</a:t>
                      </a:r>
                      <a:r>
                        <a:rPr lang="ru-RU" sz="1800" b="0" i="0" kern="1200" noProof="0">
                          <a:solidFill>
                            <a:schemeClr val="tx1"/>
                          </a:solidFill>
                          <a:effectLst/>
                          <a:latin typeface="Calibri" pitchFamily="34" charset="0"/>
                          <a:ea typeface="+mn-ea"/>
                          <a:cs typeface="+mn-cs"/>
                        </a:rPr>
                        <a:t> </a:t>
                      </a:r>
                      <a:r>
                        <a:rPr lang="ru-RU" sz="1800" b="0" i="0" kern="1200" noProof="0" err="1">
                          <a:solidFill>
                            <a:schemeClr val="tx1"/>
                          </a:solidFill>
                          <a:effectLst/>
                          <a:latin typeface="Calibri" pitchFamily="34" charset="0"/>
                          <a:ea typeface="+mn-ea"/>
                          <a:cs typeface="+mn-cs"/>
                        </a:rPr>
                        <a:t>значної</a:t>
                      </a:r>
                      <a:r>
                        <a:rPr lang="ru-RU" sz="1800" b="0" i="0" kern="1200" noProof="0">
                          <a:solidFill>
                            <a:schemeClr val="tx1"/>
                          </a:solidFill>
                          <a:effectLst/>
                          <a:latin typeface="Calibri" pitchFamily="34" charset="0"/>
                          <a:ea typeface="+mn-ea"/>
                          <a:cs typeface="+mn-cs"/>
                        </a:rPr>
                        <a:t> </a:t>
                      </a:r>
                      <a:r>
                        <a:rPr lang="ru-RU" sz="1800" b="0" i="0" kern="1200" noProof="0" err="1">
                          <a:solidFill>
                            <a:schemeClr val="tx1"/>
                          </a:solidFill>
                          <a:effectLst/>
                          <a:latin typeface="Calibri" pitchFamily="34" charset="0"/>
                          <a:ea typeface="+mn-ea"/>
                          <a:cs typeface="+mn-cs"/>
                        </a:rPr>
                        <a:t>втрати</a:t>
                      </a:r>
                      <a:r>
                        <a:rPr lang="ru-RU" sz="1800" b="0" i="0" kern="1200" noProof="0">
                          <a:solidFill>
                            <a:schemeClr val="tx1"/>
                          </a:solidFill>
                          <a:effectLst/>
                          <a:latin typeface="Calibri" pitchFamily="34" charset="0"/>
                          <a:ea typeface="+mn-ea"/>
                          <a:cs typeface="+mn-cs"/>
                        </a:rPr>
                        <a:t> </a:t>
                      </a:r>
                      <a:r>
                        <a:rPr lang="ru-RU" sz="1800" b="0" i="0" kern="1200" noProof="0" err="1">
                          <a:solidFill>
                            <a:schemeClr val="tx1"/>
                          </a:solidFill>
                          <a:effectLst/>
                          <a:latin typeface="Calibri" pitchFamily="34" charset="0"/>
                          <a:ea typeface="+mn-ea"/>
                          <a:cs typeface="+mn-cs"/>
                        </a:rPr>
                        <a:t>виробничих</a:t>
                      </a:r>
                      <a:r>
                        <a:rPr lang="ru-RU" sz="1800" b="0" i="0" kern="1200" noProof="0">
                          <a:solidFill>
                            <a:schemeClr val="tx1"/>
                          </a:solidFill>
                          <a:effectLst/>
                          <a:latin typeface="Calibri" pitchFamily="34" charset="0"/>
                          <a:ea typeface="+mn-ea"/>
                          <a:cs typeface="+mn-cs"/>
                        </a:rPr>
                        <a:t> </a:t>
                      </a:r>
                      <a:r>
                        <a:rPr lang="ru-RU" sz="1800" b="0" i="0" kern="1200" noProof="0" err="1">
                          <a:solidFill>
                            <a:schemeClr val="tx1"/>
                          </a:solidFill>
                          <a:effectLst/>
                          <a:latin typeface="Calibri" pitchFamily="34" charset="0"/>
                          <a:ea typeface="+mn-ea"/>
                          <a:cs typeface="+mn-cs"/>
                        </a:rPr>
                        <a:t>потужностей</a:t>
                      </a:r>
                      <a:r>
                        <a:rPr lang="ru-RU" sz="1800" b="0" i="0" kern="1200" noProof="0">
                          <a:solidFill>
                            <a:schemeClr val="tx1"/>
                          </a:solidFill>
                          <a:effectLst/>
                          <a:latin typeface="Calibri" pitchFamily="34" charset="0"/>
                          <a:ea typeface="+mn-ea"/>
                          <a:cs typeface="+mn-cs"/>
                        </a:rPr>
                        <a:t> (&gt;30% </a:t>
                      </a:r>
                      <a:r>
                        <a:rPr lang="ru-RU" sz="1800" b="0" i="0" kern="1200" noProof="0" err="1">
                          <a:solidFill>
                            <a:schemeClr val="tx1"/>
                          </a:solidFill>
                          <a:effectLst/>
                          <a:latin typeface="Calibri" pitchFamily="34" charset="0"/>
                          <a:ea typeface="+mn-ea"/>
                          <a:cs typeface="+mn-cs"/>
                        </a:rPr>
                        <a:t>скорочення</a:t>
                      </a:r>
                      <a:r>
                        <a:rPr lang="ru-RU" sz="1800" b="0" i="0" kern="1200" noProof="0">
                          <a:solidFill>
                            <a:schemeClr val="tx1"/>
                          </a:solidFill>
                          <a:effectLst/>
                          <a:latin typeface="Calibri" pitchFamily="34" charset="0"/>
                          <a:ea typeface="+mn-ea"/>
                          <a:cs typeface="+mn-cs"/>
                        </a:rPr>
                        <a:t> </a:t>
                      </a:r>
                      <a:r>
                        <a:rPr lang="ru-RU" sz="1800" b="0" i="0" kern="1200" noProof="0" err="1">
                          <a:solidFill>
                            <a:schemeClr val="tx1"/>
                          </a:solidFill>
                          <a:effectLst/>
                          <a:latin typeface="Calibri" pitchFamily="34" charset="0"/>
                          <a:ea typeface="+mn-ea"/>
                          <a:cs typeface="+mn-cs"/>
                        </a:rPr>
                        <a:t>чисельності</a:t>
                      </a:r>
                      <a:r>
                        <a:rPr lang="ru-RU" sz="1800" b="0" i="0" kern="1200" noProof="0">
                          <a:solidFill>
                            <a:schemeClr val="tx1"/>
                          </a:solidFill>
                          <a:effectLst/>
                          <a:latin typeface="Calibri" pitchFamily="34" charset="0"/>
                          <a:ea typeface="+mn-ea"/>
                          <a:cs typeface="+mn-cs"/>
                        </a:rPr>
                        <a:t> персоналу);</a:t>
                      </a:r>
                      <a:endParaRPr lang="uk-UA" sz="1800" b="0" i="0" kern="1200" noProof="0">
                        <a:solidFill>
                          <a:schemeClr val="tx1"/>
                        </a:solidFill>
                        <a:effectLst/>
                        <a:latin typeface="Calibri" pitchFamily="34" charset="0"/>
                        <a:ea typeface="+mn-ea"/>
                        <a:cs typeface="+mn-cs"/>
                      </a:endParaRPr>
                    </a:p>
                    <a:p>
                      <a:pPr marL="285750" indent="-285750" algn="just">
                        <a:lnSpc>
                          <a:spcPct val="100000"/>
                        </a:lnSpc>
                        <a:spcBef>
                          <a:spcPts val="300"/>
                        </a:spcBef>
                        <a:spcAft>
                          <a:spcPts val="300"/>
                        </a:spcAft>
                        <a:buFont typeface="Arial" panose="020B0604020202020204" pitchFamily="34" charset="0"/>
                        <a:buChar char="•"/>
                      </a:pPr>
                      <a:r>
                        <a:rPr lang="ru-RU" sz="1800" b="0" i="0" kern="1200" noProof="0">
                          <a:solidFill>
                            <a:schemeClr val="tx1"/>
                          </a:solidFill>
                          <a:effectLst/>
                          <a:latin typeface="Calibri" pitchFamily="34" charset="0"/>
                          <a:ea typeface="+mn-ea"/>
                          <a:cs typeface="+mn-cs"/>
                        </a:rPr>
                        <a:t>ММСП, </a:t>
                      </a:r>
                      <a:r>
                        <a:rPr lang="ru-RU" sz="1800" b="0" i="0" kern="1200" noProof="0" err="1">
                          <a:solidFill>
                            <a:schemeClr val="tx1"/>
                          </a:solidFill>
                          <a:effectLst/>
                          <a:latin typeface="Calibri" pitchFamily="34" charset="0"/>
                          <a:ea typeface="+mn-ea"/>
                          <a:cs typeface="+mn-cs"/>
                        </a:rPr>
                        <a:t>власниками</a:t>
                      </a:r>
                      <a:r>
                        <a:rPr lang="ru-RU" sz="1800" b="0" i="0" kern="1200" noProof="0">
                          <a:solidFill>
                            <a:schemeClr val="tx1"/>
                          </a:solidFill>
                          <a:effectLst/>
                          <a:latin typeface="Calibri" pitchFamily="34" charset="0"/>
                          <a:ea typeface="+mn-ea"/>
                          <a:cs typeface="+mn-cs"/>
                        </a:rPr>
                        <a:t>/</a:t>
                      </a:r>
                      <a:r>
                        <a:rPr lang="ru-RU" sz="1800" b="0" i="0" kern="1200" noProof="0" err="1">
                          <a:solidFill>
                            <a:schemeClr val="tx1"/>
                          </a:solidFill>
                          <a:effectLst/>
                          <a:latin typeface="Calibri" pitchFamily="34" charset="0"/>
                          <a:ea typeface="+mn-ea"/>
                          <a:cs typeface="+mn-cs"/>
                        </a:rPr>
                        <a:t>керівниками</a:t>
                      </a:r>
                      <a:r>
                        <a:rPr lang="ru-RU" sz="1800" b="0" i="0" kern="1200" noProof="0">
                          <a:solidFill>
                            <a:schemeClr val="tx1"/>
                          </a:solidFill>
                          <a:effectLst/>
                          <a:latin typeface="Calibri" pitchFamily="34" charset="0"/>
                          <a:ea typeface="+mn-ea"/>
                          <a:cs typeface="+mn-cs"/>
                        </a:rPr>
                        <a:t> </a:t>
                      </a:r>
                      <a:r>
                        <a:rPr lang="ru-RU" sz="1800" b="0" i="0" kern="1200" noProof="0" err="1">
                          <a:solidFill>
                            <a:schemeClr val="tx1"/>
                          </a:solidFill>
                          <a:effectLst/>
                          <a:latin typeface="Calibri" pitchFamily="34" charset="0"/>
                          <a:ea typeface="+mn-ea"/>
                          <a:cs typeface="+mn-cs"/>
                        </a:rPr>
                        <a:t>яких</a:t>
                      </a:r>
                      <a:r>
                        <a:rPr lang="ru-RU" sz="1800" b="0" i="0" kern="1200" noProof="0">
                          <a:solidFill>
                            <a:schemeClr val="tx1"/>
                          </a:solidFill>
                          <a:effectLst/>
                          <a:latin typeface="Calibri" pitchFamily="34" charset="0"/>
                          <a:ea typeface="+mn-ea"/>
                          <a:cs typeface="+mn-cs"/>
                        </a:rPr>
                        <a:t> є </a:t>
                      </a:r>
                      <a:r>
                        <a:rPr lang="ru-RU" sz="1800" b="0" i="0" kern="1200" noProof="0" err="1">
                          <a:solidFill>
                            <a:schemeClr val="tx1"/>
                          </a:solidFill>
                          <a:effectLst/>
                          <a:latin typeface="Calibri" pitchFamily="34" charset="0"/>
                          <a:ea typeface="+mn-ea"/>
                          <a:cs typeface="+mn-cs"/>
                        </a:rPr>
                        <a:t>вразливі</a:t>
                      </a:r>
                      <a:r>
                        <a:rPr lang="ru-RU" sz="1800" b="0" i="0" kern="1200" noProof="0">
                          <a:solidFill>
                            <a:schemeClr val="tx1"/>
                          </a:solidFill>
                          <a:effectLst/>
                          <a:latin typeface="Calibri" pitchFamily="34" charset="0"/>
                          <a:ea typeface="+mn-ea"/>
                          <a:cs typeface="+mn-cs"/>
                        </a:rPr>
                        <a:t> групи </a:t>
                      </a:r>
                      <a:r>
                        <a:rPr lang="ru-RU" sz="1800" b="0" i="0" kern="1200" noProof="0" err="1">
                          <a:solidFill>
                            <a:schemeClr val="tx1"/>
                          </a:solidFill>
                          <a:effectLst/>
                          <a:latin typeface="Calibri" pitchFamily="34" charset="0"/>
                          <a:ea typeface="+mn-ea"/>
                          <a:cs typeface="+mn-cs"/>
                        </a:rPr>
                        <a:t>населення</a:t>
                      </a:r>
                      <a:r>
                        <a:rPr lang="ru-RU" sz="1800" b="0" i="0" kern="1200" noProof="0">
                          <a:solidFill>
                            <a:schemeClr val="tx1"/>
                          </a:solidFill>
                          <a:effectLst/>
                          <a:latin typeface="Calibri" pitchFamily="34" charset="0"/>
                          <a:ea typeface="+mn-ea"/>
                          <a:cs typeface="+mn-cs"/>
                        </a:rPr>
                        <a:t> (</a:t>
                      </a:r>
                      <a:r>
                        <a:rPr lang="ru-RU" sz="1800" b="0" i="0" kern="1200" noProof="0" err="1">
                          <a:solidFill>
                            <a:schemeClr val="tx1"/>
                          </a:solidFill>
                          <a:effectLst/>
                          <a:latin typeface="Calibri" pitchFamily="34" charset="0"/>
                          <a:ea typeface="+mn-ea"/>
                          <a:cs typeface="+mn-cs"/>
                        </a:rPr>
                        <a:t>наприклад</a:t>
                      </a:r>
                      <a:r>
                        <a:rPr lang="ru-RU" sz="1800" b="0" i="0" kern="1200" noProof="0">
                          <a:solidFill>
                            <a:schemeClr val="tx1"/>
                          </a:solidFill>
                          <a:effectLst/>
                          <a:latin typeface="Calibri" pitchFamily="34" charset="0"/>
                          <a:ea typeface="+mn-ea"/>
                          <a:cs typeface="+mn-cs"/>
                        </a:rPr>
                        <a:t>, </a:t>
                      </a:r>
                      <a:r>
                        <a:rPr lang="ru-RU" sz="1800" b="0" i="0" kern="1200" noProof="0" err="1">
                          <a:solidFill>
                            <a:schemeClr val="tx1"/>
                          </a:solidFill>
                          <a:effectLst/>
                          <a:latin typeface="Calibri" pitchFamily="34" charset="0"/>
                          <a:ea typeface="+mn-ea"/>
                          <a:cs typeface="+mn-cs"/>
                        </a:rPr>
                        <a:t>жінки</a:t>
                      </a:r>
                      <a:r>
                        <a:rPr lang="ru-RU" sz="1800" b="0" i="0" kern="1200" noProof="0">
                          <a:solidFill>
                            <a:schemeClr val="tx1"/>
                          </a:solidFill>
                          <a:effectLst/>
                          <a:latin typeface="Calibri" pitchFamily="34" charset="0"/>
                          <a:ea typeface="+mn-ea"/>
                          <a:cs typeface="+mn-cs"/>
                        </a:rPr>
                        <a:t>, ВПО, </a:t>
                      </a:r>
                      <a:r>
                        <a:rPr lang="ru-RU" sz="1800" b="0" i="0" kern="1200" noProof="0" err="1">
                          <a:solidFill>
                            <a:schemeClr val="tx1"/>
                          </a:solidFill>
                          <a:effectLst/>
                          <a:latin typeface="Calibri" pitchFamily="34" charset="0"/>
                          <a:ea typeface="+mn-ea"/>
                          <a:cs typeface="+mn-cs"/>
                        </a:rPr>
                        <a:t>ветерани</a:t>
                      </a:r>
                      <a:r>
                        <a:rPr lang="ru-RU" sz="1800" b="0" i="0" kern="1200" noProof="0">
                          <a:solidFill>
                            <a:schemeClr val="tx1"/>
                          </a:solidFill>
                          <a:effectLst/>
                          <a:latin typeface="Calibri" pitchFamily="34" charset="0"/>
                          <a:ea typeface="+mn-ea"/>
                          <a:cs typeface="+mn-cs"/>
                        </a:rPr>
                        <a:t>, молодь до 35 </a:t>
                      </a:r>
                      <a:r>
                        <a:rPr lang="ru-RU" sz="1800" b="0" i="0" kern="1200" noProof="0" err="1">
                          <a:solidFill>
                            <a:schemeClr val="tx1"/>
                          </a:solidFill>
                          <a:effectLst/>
                          <a:latin typeface="Calibri" pitchFamily="34" charset="0"/>
                          <a:ea typeface="+mn-ea"/>
                          <a:cs typeface="+mn-cs"/>
                        </a:rPr>
                        <a:t>років</a:t>
                      </a:r>
                      <a:r>
                        <a:rPr lang="ru-RU" sz="1800" b="0" i="0" kern="1200" noProof="0">
                          <a:solidFill>
                            <a:schemeClr val="tx1"/>
                          </a:solidFill>
                          <a:effectLst/>
                          <a:latin typeface="Calibri" pitchFamily="34" charset="0"/>
                          <a:ea typeface="+mn-ea"/>
                          <a:cs typeface="+mn-cs"/>
                        </a:rPr>
                        <a:t>, люди з </a:t>
                      </a:r>
                      <a:r>
                        <a:rPr lang="ru-RU" sz="1800" b="0" i="0" kern="1200" noProof="0" err="1">
                          <a:solidFill>
                            <a:schemeClr val="tx1"/>
                          </a:solidFill>
                          <a:effectLst/>
                          <a:latin typeface="Calibri" pitchFamily="34" charset="0"/>
                          <a:ea typeface="+mn-ea"/>
                          <a:cs typeface="+mn-cs"/>
                        </a:rPr>
                        <a:t>обмеженими</a:t>
                      </a:r>
                      <a:r>
                        <a:rPr lang="ru-RU" sz="1800" b="0" i="0" kern="1200" noProof="0">
                          <a:solidFill>
                            <a:schemeClr val="tx1"/>
                          </a:solidFill>
                          <a:effectLst/>
                          <a:latin typeface="Calibri" pitchFamily="34" charset="0"/>
                          <a:ea typeface="+mn-ea"/>
                          <a:cs typeface="+mn-cs"/>
                        </a:rPr>
                        <a:t> </a:t>
                      </a:r>
                      <a:r>
                        <a:rPr lang="ru-RU" sz="1800" b="0" i="0" kern="1200" noProof="0" err="1">
                          <a:solidFill>
                            <a:schemeClr val="tx1"/>
                          </a:solidFill>
                          <a:effectLst/>
                          <a:latin typeface="Calibri" pitchFamily="34" charset="0"/>
                          <a:ea typeface="+mn-ea"/>
                          <a:cs typeface="+mn-cs"/>
                        </a:rPr>
                        <a:t>можливостями</a:t>
                      </a:r>
                      <a:r>
                        <a:rPr lang="ru-RU" sz="1800" b="0" i="0" kern="1200" noProof="0">
                          <a:solidFill>
                            <a:schemeClr val="tx1"/>
                          </a:solidFill>
                          <a:effectLst/>
                          <a:latin typeface="Calibri" pitchFamily="34" charset="0"/>
                          <a:ea typeface="+mn-ea"/>
                          <a:cs typeface="+mn-cs"/>
                        </a:rPr>
                        <a:t>).</a:t>
                      </a:r>
                      <a:r>
                        <a:rPr lang="uk-UA" sz="1800" b="0" i="0" kern="1200" noProof="0">
                          <a:solidFill>
                            <a:schemeClr val="tx1"/>
                          </a:solidFill>
                          <a:effectLst/>
                          <a:latin typeface="Calibri" pitchFamily="34" charset="0"/>
                          <a:ea typeface="+mn-ea"/>
                          <a:cs typeface="+mn-cs"/>
                        </a:rPr>
                        <a:t>                 </a:t>
                      </a:r>
                    </a:p>
                  </a:txBody>
                  <a:tcPr>
                    <a:lnL w="12700" cap="flat" cmpd="sng" algn="ctr">
                      <a:solidFill>
                        <a:srgbClr val="112F71"/>
                      </a:solidFill>
                      <a:prstDash val="solid"/>
                      <a:round/>
                      <a:headEnd type="none" w="med" len="med"/>
                      <a:tailEnd type="none" w="med" len="med"/>
                    </a:lnL>
                    <a:lnR w="12700" cap="flat" cmpd="sng" algn="ctr">
                      <a:solidFill>
                        <a:srgbClr val="112F71"/>
                      </a:solidFill>
                      <a:prstDash val="solid"/>
                      <a:round/>
                      <a:headEnd type="none" w="med" len="med"/>
                      <a:tailEnd type="none" w="med" len="med"/>
                    </a:lnR>
                    <a:lnT w="12700" cap="flat" cmpd="sng" algn="ctr">
                      <a:solidFill>
                        <a:srgbClr val="112F71"/>
                      </a:solidFill>
                      <a:prstDash val="solid"/>
                      <a:round/>
                      <a:headEnd type="none" w="med" len="med"/>
                      <a:tailEnd type="none" w="med" len="med"/>
                    </a:lnT>
                    <a:lnB w="12700" cap="flat" cmpd="sng" algn="ctr">
                      <a:solidFill>
                        <a:srgbClr val="112F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1991">
                <a:tc>
                  <a:txBody>
                    <a:bodyPr/>
                    <a:lstStyle/>
                    <a:p>
                      <a:pPr marL="265113" indent="-265113">
                        <a:spcBef>
                          <a:spcPts val="0"/>
                        </a:spcBef>
                        <a:spcAft>
                          <a:spcPts val="0"/>
                        </a:spcAft>
                        <a:buFont typeface="Wingdings" pitchFamily="2" charset="2"/>
                        <a:buNone/>
                      </a:pPr>
                      <a:endParaRPr lang="uk-UA" sz="800" b="0" i="0" baseline="0" noProof="0">
                        <a:solidFill>
                          <a:schemeClr val="tx1"/>
                        </a:solidFill>
                        <a:effectLst/>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12F7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9" name="Рисунок 8" descr="Зображення, що містить текст, Шрифт, знімок екрана, логотип&#10;&#10;Вміст на основі ШІ може бути неправильним.">
            <a:extLst>
              <a:ext uri="{FF2B5EF4-FFF2-40B4-BE49-F238E27FC236}">
                <a16:creationId xmlns:a16="http://schemas.microsoft.com/office/drawing/2014/main" id="{CCCDAAB6-E2DD-B463-EA3F-F1D7B7A0C9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0416" y="223253"/>
            <a:ext cx="936104" cy="605272"/>
          </a:xfrm>
          <a:prstGeom prst="rect">
            <a:avLst/>
          </a:prstGeom>
        </p:spPr>
      </p:pic>
      <p:pic>
        <p:nvPicPr>
          <p:cNvPr id="10" name="Рисунок 1" descr="Результат пошуку зображень за запитом &quot;Укрэксимбанк&quot;">
            <a:extLst>
              <a:ext uri="{FF2B5EF4-FFF2-40B4-BE49-F238E27FC236}">
                <a16:creationId xmlns:a16="http://schemas.microsoft.com/office/drawing/2014/main" id="{9575C5CD-0533-8EFB-08C2-A37637E8E518}"/>
              </a:ext>
            </a:extLst>
          </p:cNvPr>
          <p:cNvPicPr>
            <a:picLocks noChangeAspect="1" noChangeArrowheads="1"/>
          </p:cNvPicPr>
          <p:nvPr/>
        </p:nvPicPr>
        <p:blipFill>
          <a:blip r:embed="rId4" cstate="print"/>
          <a:srcRect/>
          <a:stretch>
            <a:fillRect/>
          </a:stretch>
        </p:blipFill>
        <p:spPr bwMode="auto">
          <a:xfrm>
            <a:off x="8832863" y="223253"/>
            <a:ext cx="902278" cy="595844"/>
          </a:xfrm>
          <a:prstGeom prst="rect">
            <a:avLst/>
          </a:prstGeom>
          <a:noFill/>
        </p:spPr>
      </p:pic>
      <p:sp>
        <p:nvSpPr>
          <p:cNvPr id="7" name="TextBox 6">
            <a:extLst>
              <a:ext uri="{FF2B5EF4-FFF2-40B4-BE49-F238E27FC236}">
                <a16:creationId xmlns:a16="http://schemas.microsoft.com/office/drawing/2014/main" id="{E3FFA553-D589-FA2C-C104-417B8E1821D3}"/>
              </a:ext>
            </a:extLst>
          </p:cNvPr>
          <p:cNvSpPr txBox="1"/>
          <p:nvPr/>
        </p:nvSpPr>
        <p:spPr>
          <a:xfrm>
            <a:off x="1312182" y="1535772"/>
            <a:ext cx="9557157" cy="369332"/>
          </a:xfrm>
          <a:prstGeom prst="rect">
            <a:avLst/>
          </a:prstGeom>
          <a:noFill/>
        </p:spPr>
        <p:txBody>
          <a:bodyPr wrap="square">
            <a:spAutoFit/>
          </a:bodyPr>
          <a:lstStyle/>
          <a:p>
            <a:pPr algn="ctr"/>
            <a:r>
              <a:rPr lang="ru-RU" b="1"/>
              <a:t>Цільові групи </a:t>
            </a:r>
            <a:r>
              <a:rPr lang="ru-RU" b="1" err="1"/>
              <a:t>учасників</a:t>
            </a:r>
            <a:r>
              <a:rPr lang="ru-RU" b="1"/>
              <a:t> Проекту:</a:t>
            </a:r>
          </a:p>
        </p:txBody>
      </p:sp>
    </p:spTree>
    <p:extLst>
      <p:ext uri="{BB962C8B-B14F-4D97-AF65-F5344CB8AC3E}">
        <p14:creationId xmlns:p14="http://schemas.microsoft.com/office/powerpoint/2010/main" val="172979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3F3FB"/>
        </a:solidFill>
        <a:effectLst/>
      </p:bgPr>
    </p:bg>
    <p:spTree>
      <p:nvGrpSpPr>
        <p:cNvPr id="1" name=""/>
        <p:cNvGrpSpPr/>
        <p:nvPr/>
      </p:nvGrpSpPr>
      <p:grpSpPr>
        <a:xfrm>
          <a:off x="0" y="0"/>
          <a:ext cx="0" cy="0"/>
          <a:chOff x="0" y="0"/>
          <a:chExt cx="0" cy="0"/>
        </a:xfrm>
      </p:grpSpPr>
      <p:grpSp>
        <p:nvGrpSpPr>
          <p:cNvPr id="17" name="Group 16"/>
          <p:cNvGrpSpPr/>
          <p:nvPr/>
        </p:nvGrpSpPr>
        <p:grpSpPr>
          <a:xfrm>
            <a:off x="-152400" y="2330450"/>
            <a:ext cx="3032760" cy="3505836"/>
            <a:chOff x="111" y="4080"/>
            <a:chExt cx="4776" cy="5591"/>
          </a:xfrm>
        </p:grpSpPr>
        <p:sp>
          <p:nvSpPr>
            <p:cNvPr id="18" name="TextBox 98"/>
            <p:cNvSpPr txBox="1"/>
            <p:nvPr/>
          </p:nvSpPr>
          <p:spPr>
            <a:xfrm>
              <a:off x="147" y="5063"/>
              <a:ext cx="4705" cy="981"/>
            </a:xfrm>
            <a:prstGeom prst="rect">
              <a:avLst/>
            </a:prstGeom>
            <a:no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uk-UA" sz="1600" b="1" i="0" u="none" strike="noStrike" kern="1200" cap="none" spc="0" normalizeH="0" baseline="0" noProof="0">
                  <a:ln>
                    <a:noFill/>
                  </a:ln>
                  <a:solidFill>
                    <a:srgbClr val="0040BE"/>
                  </a:solidFill>
                  <a:effectLst/>
                  <a:uLnTx/>
                  <a:uFillTx/>
                  <a:latin typeface="Arial" panose="020B0604020202020204" pitchFamily="34" charset="0"/>
                  <a:ea typeface="+mn-ea"/>
                  <a:cs typeface="Arial" panose="020B0604020202020204" pitchFamily="34" charset="0"/>
                </a:rPr>
                <a:t>за обсягом кредитів </a:t>
              </a:r>
            </a:p>
            <a:p>
              <a:pPr marL="0" marR="0" lvl="0" indent="0" algn="ctr" defTabSz="914400" rtl="0" eaLnBrk="1" fontAlgn="auto" latinLnBrk="0" hangingPunct="1">
                <a:lnSpc>
                  <a:spcPct val="100000"/>
                </a:lnSpc>
                <a:spcBef>
                  <a:spcPts val="0"/>
                </a:spcBef>
                <a:spcAft>
                  <a:spcPts val="0"/>
                </a:spcAft>
                <a:buClrTx/>
                <a:buSzTx/>
                <a:buFontTx/>
                <a:buNone/>
                <a:defRPr/>
              </a:pPr>
              <a:r>
                <a:rPr kumimoji="0" lang="uk-UA" sz="1600" b="1" i="0" u="none" strike="noStrike" kern="1200" cap="none" spc="0" normalizeH="0" baseline="0" noProof="0">
                  <a:ln>
                    <a:noFill/>
                  </a:ln>
                  <a:solidFill>
                    <a:srgbClr val="0040BE"/>
                  </a:solidFill>
                  <a:effectLst/>
                  <a:uLnTx/>
                  <a:uFillTx/>
                  <a:latin typeface="Arial" panose="020B0604020202020204" pitchFamily="34" charset="0"/>
                  <a:ea typeface="+mn-ea"/>
                  <a:cs typeface="Arial" panose="020B0604020202020204" pitchFamily="34" charset="0"/>
                </a:rPr>
                <a:t>юридичним особам</a:t>
              </a:r>
            </a:p>
          </p:txBody>
        </p:sp>
        <p:sp>
          <p:nvSpPr>
            <p:cNvPr id="36" name="TextBox 32"/>
            <p:cNvSpPr txBox="1"/>
            <p:nvPr/>
          </p:nvSpPr>
          <p:spPr>
            <a:xfrm>
              <a:off x="1328" y="8110"/>
              <a:ext cx="2237" cy="122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uk-UA" altLang="en-US" sz="44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86</a:t>
              </a:r>
            </a:p>
          </p:txBody>
        </p:sp>
        <p:sp>
          <p:nvSpPr>
            <p:cNvPr id="37" name="TextBox 32"/>
            <p:cNvSpPr txBox="1"/>
            <p:nvPr/>
          </p:nvSpPr>
          <p:spPr>
            <a:xfrm>
              <a:off x="1177" y="9043"/>
              <a:ext cx="2539" cy="6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uk-UA" altLang="uk-UA" sz="20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млрд</a:t>
              </a:r>
              <a:r>
                <a:rPr kumimoji="0" lang="en-US" altLang="uk-UA" sz="20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uk-UA" altLang="uk-UA" sz="20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грн</a:t>
              </a:r>
            </a:p>
          </p:txBody>
        </p:sp>
        <p:sp>
          <p:nvSpPr>
            <p:cNvPr id="14" name="Text Box 33"/>
            <p:cNvSpPr txBox="1"/>
            <p:nvPr userDrawn="1">
              <p:custDataLst>
                <p:tags r:id="rId5"/>
              </p:custDataLst>
            </p:nvPr>
          </p:nvSpPr>
          <p:spPr>
            <a:xfrm>
              <a:off x="111" y="4080"/>
              <a:ext cx="4776" cy="1281"/>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uk-UA" altLang="en-US" sz="4000" b="1" i="0" u="none" strike="noStrike" kern="1200" cap="none" spc="0" normalizeH="0" baseline="0" noProof="0">
                  <a:ln>
                    <a:noFill/>
                  </a:ln>
                  <a:solidFill>
                    <a:srgbClr val="0040BE"/>
                  </a:solidFill>
                  <a:effectLst/>
                  <a:uLnTx/>
                  <a:uFillTx/>
                  <a:latin typeface="Arial" panose="020B0604020202020204" pitchFamily="34" charset="0"/>
                  <a:ea typeface="+mn-ea"/>
                  <a:cs typeface="Arial" panose="020B0604020202020204" pitchFamily="34" charset="0"/>
                </a:rPr>
                <a:t>ЛІДЕР</a:t>
              </a:r>
            </a:p>
          </p:txBody>
        </p:sp>
        <p:cxnSp>
          <p:nvCxnSpPr>
            <p:cNvPr id="6" name="Straight Connector 5"/>
            <p:cNvCxnSpPr/>
            <p:nvPr/>
          </p:nvCxnSpPr>
          <p:spPr>
            <a:xfrm>
              <a:off x="875" y="5033"/>
              <a:ext cx="3280" cy="0"/>
            </a:xfrm>
            <a:prstGeom prst="line">
              <a:avLst/>
            </a:prstGeom>
            <a:noFill/>
            <a:ln w="44450" cap="flat">
              <a:solidFill>
                <a:srgbClr val="0040BE"/>
              </a:solidFill>
              <a:prstDash val="solid"/>
              <a:miter lim="800000"/>
            </a:ln>
          </p:spPr>
          <p:style>
            <a:lnRef idx="0">
              <a:scrgbClr r="0" g="0" b="0"/>
            </a:lnRef>
            <a:fillRef idx="0">
              <a:scrgbClr r="0" g="0" b="0"/>
            </a:fillRef>
            <a:effectRef idx="0">
              <a:scrgbClr r="0" g="0" b="0"/>
            </a:effectRef>
            <a:fontRef idx="none"/>
          </p:style>
        </p:cxnSp>
        <p:sp>
          <p:nvSpPr>
            <p:cNvPr id="9" name="TextBox 98"/>
            <p:cNvSpPr txBox="1"/>
            <p:nvPr/>
          </p:nvSpPr>
          <p:spPr>
            <a:xfrm>
              <a:off x="411" y="6074"/>
              <a:ext cx="4176" cy="1828"/>
            </a:xfrm>
            <a:prstGeom prst="rect">
              <a:avLst/>
            </a:prstGeom>
            <a:no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uk-UA" sz="140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Найбільший</a:t>
              </a:r>
              <a:br>
                <a:rPr kumimoji="0" lang="uk-UA" sz="140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br>
              <a:r>
                <a:rPr kumimoji="0" lang="uk-UA" sz="140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інвестиційний</a:t>
              </a:r>
              <a:br>
                <a:rPr kumimoji="0" lang="uk-UA" sz="140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br>
              <a:r>
                <a:rPr kumimoji="0" lang="uk-UA" sz="140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та корпоративний</a:t>
              </a:r>
              <a:br>
                <a:rPr kumimoji="0" lang="uk-UA" sz="140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br>
              <a:r>
                <a:rPr kumimoji="0" lang="uk-UA" sz="140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банк</a:t>
              </a:r>
            </a:p>
          </p:txBody>
        </p:sp>
      </p:grpSp>
      <p:grpSp>
        <p:nvGrpSpPr>
          <p:cNvPr id="19" name="Group 18"/>
          <p:cNvGrpSpPr/>
          <p:nvPr/>
        </p:nvGrpSpPr>
        <p:grpSpPr>
          <a:xfrm>
            <a:off x="7372944" y="2932430"/>
            <a:ext cx="2301875" cy="2903855"/>
            <a:chOff x="699" y="5033"/>
            <a:chExt cx="3625" cy="4573"/>
          </a:xfrm>
        </p:grpSpPr>
        <p:sp>
          <p:nvSpPr>
            <p:cNvPr id="21" name="TextBox 98"/>
            <p:cNvSpPr txBox="1"/>
            <p:nvPr/>
          </p:nvSpPr>
          <p:spPr>
            <a:xfrm>
              <a:off x="699" y="5063"/>
              <a:ext cx="3625" cy="2233"/>
            </a:xfrm>
            <a:prstGeom prst="rect">
              <a:avLst/>
            </a:prstGeom>
            <a:no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1600" b="1" i="0" u="none" strike="noStrike" kern="1200" cap="none" spc="0" normalizeH="0" baseline="0" noProof="0" err="1">
                  <a:ln>
                    <a:noFill/>
                  </a:ln>
                  <a:solidFill>
                    <a:srgbClr val="0040BE"/>
                  </a:solidFill>
                  <a:effectLst/>
                  <a:uLnTx/>
                  <a:uFillTx/>
                  <a:latin typeface="Arial" panose="020B0604020202020204" pitchFamily="34" charset="0"/>
                  <a:ea typeface="+mn-ea"/>
                  <a:cs typeface="Arial" panose="020B0604020202020204" pitchFamily="34" charset="0"/>
                </a:rPr>
                <a:t>за</a:t>
              </a:r>
              <a:r>
                <a:rPr kumimoji="0" lang="en-US" altLang="en-US" sz="1600" b="1" i="0" u="none" strike="noStrike" kern="1200" cap="none" spc="0" normalizeH="0" baseline="0" noProof="0">
                  <a:ln>
                    <a:noFill/>
                  </a:ln>
                  <a:solidFill>
                    <a:srgbClr val="0040BE"/>
                  </a:solidFill>
                  <a:effectLst/>
                  <a:uLnTx/>
                  <a:uFillTx/>
                  <a:latin typeface="Arial" panose="020B0604020202020204" pitchFamily="34" charset="0"/>
                  <a:ea typeface="+mn-ea"/>
                  <a:cs typeface="Arial" panose="020B0604020202020204" pitchFamily="34" charset="0"/>
                </a:rPr>
                <a:t> </a:t>
              </a:r>
              <a:r>
                <a:rPr kumimoji="0" lang="uk-UA" altLang="en-US" sz="1600" b="1" i="0" u="none" strike="noStrike" kern="1200" cap="none" spc="0" normalizeH="0" baseline="0" noProof="0">
                  <a:ln>
                    <a:noFill/>
                  </a:ln>
                  <a:solidFill>
                    <a:srgbClr val="0040BE"/>
                  </a:solidFill>
                  <a:effectLst/>
                  <a:uLnTx/>
                  <a:uFillTx/>
                  <a:latin typeface="Arial" panose="020B0604020202020204" pitchFamily="34" charset="0"/>
                  <a:ea typeface="+mn-ea"/>
                  <a:cs typeface="Arial" panose="020B0604020202020204" pitchFamily="34" charset="0"/>
                </a:rPr>
                <a:t>портфелем</a:t>
              </a:r>
              <a:r>
                <a:rPr kumimoji="0" lang="en-US" altLang="en-US" sz="1600" b="1" i="0" u="none" strike="noStrike" kern="1200" cap="none" spc="0" normalizeH="0" baseline="0" noProof="0">
                  <a:ln>
                    <a:noFill/>
                  </a:ln>
                  <a:solidFill>
                    <a:srgbClr val="0040BE"/>
                  </a:solidFill>
                  <a:effectLst/>
                  <a:uLnTx/>
                  <a:uFillTx/>
                  <a:latin typeface="Arial" panose="020B0604020202020204" pitchFamily="34" charset="0"/>
                  <a:ea typeface="+mn-ea"/>
                  <a:cs typeface="Arial" panose="020B0604020202020204" pitchFamily="34" charset="0"/>
                </a:rPr>
                <a:t> </a:t>
              </a:r>
              <a:r>
                <a:rPr kumimoji="0" lang="en-US" altLang="en-US" sz="1600" b="1" i="0" u="none" strike="noStrike" kern="1200" cap="none" spc="0" normalizeH="0" baseline="0" noProof="0" err="1">
                  <a:ln>
                    <a:noFill/>
                  </a:ln>
                  <a:solidFill>
                    <a:srgbClr val="0040BE"/>
                  </a:solidFill>
                  <a:effectLst/>
                  <a:uLnTx/>
                  <a:uFillTx/>
                  <a:latin typeface="Arial" panose="020B0604020202020204" pitchFamily="34" charset="0"/>
                  <a:ea typeface="+mn-ea"/>
                  <a:cs typeface="Arial" panose="020B0604020202020204" pitchFamily="34" charset="0"/>
                </a:rPr>
                <a:t>документарних</a:t>
              </a:r>
              <a:r>
                <a:rPr kumimoji="0" lang="en-US" altLang="en-US" sz="1600" b="1" i="0" u="none" strike="noStrike" kern="1200" cap="none" spc="0" normalizeH="0" baseline="0" noProof="0">
                  <a:ln>
                    <a:noFill/>
                  </a:ln>
                  <a:solidFill>
                    <a:srgbClr val="0040BE"/>
                  </a:solidFill>
                  <a:effectLst/>
                  <a:uLnTx/>
                  <a:uFillTx/>
                  <a:latin typeface="Arial" panose="020B0604020202020204" pitchFamily="34" charset="0"/>
                  <a:ea typeface="+mn-ea"/>
                  <a:cs typeface="Arial" panose="020B0604020202020204" pitchFamily="34" charset="0"/>
                </a:rPr>
                <a:t> </a:t>
              </a:r>
              <a:r>
                <a:rPr kumimoji="0" lang="en-US" altLang="en-US" sz="1600" b="1" i="0" u="none" strike="noStrike" kern="1200" cap="none" spc="0" normalizeH="0" baseline="0" noProof="0" err="1">
                  <a:ln>
                    <a:noFill/>
                  </a:ln>
                  <a:solidFill>
                    <a:srgbClr val="0040BE"/>
                  </a:solidFill>
                  <a:effectLst/>
                  <a:uLnTx/>
                  <a:uFillTx/>
                  <a:latin typeface="Arial" panose="020B0604020202020204" pitchFamily="34" charset="0"/>
                  <a:ea typeface="+mn-ea"/>
                  <a:cs typeface="Arial" panose="020B0604020202020204" pitchFamily="34" charset="0"/>
                </a:rPr>
                <a:t>операцій</a:t>
              </a:r>
              <a:r>
                <a:rPr kumimoji="0" lang="en-US" altLang="en-US" sz="1600" b="1" i="0" u="none" strike="noStrike" kern="1200" cap="none" spc="0" normalizeH="0" baseline="0" noProof="0">
                  <a:ln>
                    <a:noFill/>
                  </a:ln>
                  <a:solidFill>
                    <a:srgbClr val="0040BE"/>
                  </a:solidFill>
                  <a:effectLst/>
                  <a:uLnTx/>
                  <a:uFillTx/>
                  <a:latin typeface="Arial" panose="020B0604020202020204" pitchFamily="34" charset="0"/>
                  <a:ea typeface="+mn-ea"/>
                  <a:cs typeface="Arial" panose="020B0604020202020204" pitchFamily="34" charset="0"/>
                </a:rPr>
                <a:t> та </a:t>
              </a:r>
              <a:r>
                <a:rPr kumimoji="0" lang="en-US" altLang="en-US" sz="1600" b="1" i="0" u="none" strike="noStrike" kern="1200" cap="none" spc="0" normalizeH="0" baseline="0" noProof="0" err="1">
                  <a:ln>
                    <a:noFill/>
                  </a:ln>
                  <a:solidFill>
                    <a:srgbClr val="0040BE"/>
                  </a:solidFill>
                  <a:effectLst/>
                  <a:uLnTx/>
                  <a:uFillTx/>
                  <a:latin typeface="Arial" panose="020B0604020202020204" pitchFamily="34" charset="0"/>
                  <a:ea typeface="+mn-ea"/>
                  <a:cs typeface="Arial" panose="020B0604020202020204" pitchFamily="34" charset="0"/>
                </a:rPr>
                <a:t>торговельного</a:t>
              </a:r>
              <a:r>
                <a:rPr kumimoji="0" lang="en-US" altLang="en-US" sz="1600" b="1" i="0" u="none" strike="noStrike" kern="1200" cap="none" spc="0" normalizeH="0" baseline="0" noProof="0">
                  <a:ln>
                    <a:noFill/>
                  </a:ln>
                  <a:solidFill>
                    <a:srgbClr val="0040BE"/>
                  </a:solidFill>
                  <a:effectLst/>
                  <a:uLnTx/>
                  <a:uFillTx/>
                  <a:latin typeface="Arial" panose="020B0604020202020204" pitchFamily="34" charset="0"/>
                  <a:ea typeface="+mn-ea"/>
                  <a:cs typeface="Arial" panose="020B0604020202020204" pitchFamily="34" charset="0"/>
                </a:rPr>
                <a:t> </a:t>
              </a:r>
              <a:r>
                <a:rPr kumimoji="0" lang="en-US" altLang="en-US" sz="1600" b="1" i="0" u="none" strike="noStrike" kern="1200" cap="none" spc="0" normalizeH="0" baseline="0" noProof="0" err="1">
                  <a:ln>
                    <a:noFill/>
                  </a:ln>
                  <a:solidFill>
                    <a:srgbClr val="0040BE"/>
                  </a:solidFill>
                  <a:effectLst/>
                  <a:uLnTx/>
                  <a:uFillTx/>
                  <a:latin typeface="Arial" panose="020B0604020202020204" pitchFamily="34" charset="0"/>
                  <a:ea typeface="+mn-ea"/>
                  <a:cs typeface="Arial" panose="020B0604020202020204" pitchFamily="34" charset="0"/>
                </a:rPr>
                <a:t>фінансування</a:t>
              </a:r>
              <a:endParaRPr kumimoji="0" lang="en-US" altLang="en-US" sz="1600" b="1" i="0" u="none" strike="noStrike" kern="1200" cap="none" spc="0" normalizeH="0" baseline="0" noProof="0">
                <a:ln>
                  <a:noFill/>
                </a:ln>
                <a:solidFill>
                  <a:srgbClr val="0040BE"/>
                </a:solidFill>
                <a:effectLst/>
                <a:uLnTx/>
                <a:uFillTx/>
                <a:latin typeface="Arial" panose="020B0604020202020204" pitchFamily="34" charset="0"/>
                <a:ea typeface="+mn-ea"/>
                <a:cs typeface="Arial" panose="020B0604020202020204" pitchFamily="34" charset="0"/>
              </a:endParaRPr>
            </a:p>
          </p:txBody>
        </p:sp>
        <p:sp>
          <p:nvSpPr>
            <p:cNvPr id="23" name="TextBox 32"/>
            <p:cNvSpPr txBox="1"/>
            <p:nvPr/>
          </p:nvSpPr>
          <p:spPr>
            <a:xfrm>
              <a:off x="1328" y="8045"/>
              <a:ext cx="2237" cy="1210"/>
            </a:xfrm>
            <a:prstGeom prst="rect">
              <a:avLst/>
            </a:prstGeom>
            <a:noFill/>
          </p:spPr>
          <p:txBody>
            <a:bodyPr wrap="square" lIns="91440" tIns="45720" rIns="91440" bIns="45720" anchor="t">
              <a:spAutoFit/>
            </a:bodyPr>
            <a:lstStyle/>
            <a:p>
              <a:pPr lvl="0" algn="ctr" hangingPunct="1">
                <a:defRPr/>
              </a:pPr>
              <a:r>
                <a:rPr lang="en-US" altLang="uk-UA" sz="4400" b="1" kern="1200">
                  <a:solidFill>
                    <a:schemeClr val="tx1"/>
                  </a:solidFill>
                  <a:latin typeface="Arial" panose="020B0604020202020204" pitchFamily="34" charset="0"/>
                  <a:cs typeface="Arial" panose="020B0604020202020204" pitchFamily="34" charset="0"/>
                </a:rPr>
                <a:t>&gt;1</a:t>
              </a:r>
              <a:r>
                <a:rPr lang="uk-UA" altLang="uk-UA" sz="4400" b="1" kern="1200">
                  <a:solidFill>
                    <a:schemeClr val="tx1"/>
                  </a:solidFill>
                  <a:latin typeface="Arial" panose="020B0604020202020204" pitchFamily="34" charset="0"/>
                  <a:cs typeface="Arial" panose="020B0604020202020204" pitchFamily="34" charset="0"/>
                </a:rPr>
                <a:t>3</a:t>
              </a:r>
              <a:endParaRPr lang="en-US" altLang="uk-UA" sz="4400" b="1" kern="1200">
                <a:solidFill>
                  <a:schemeClr val="tx1"/>
                </a:solidFill>
                <a:latin typeface="Arial" panose="020B0604020202020204" pitchFamily="34" charset="0"/>
                <a:cs typeface="Arial" panose="020B0604020202020204" pitchFamily="34" charset="0"/>
              </a:endParaRPr>
            </a:p>
          </p:txBody>
        </p:sp>
        <p:sp>
          <p:nvSpPr>
            <p:cNvPr id="24" name="TextBox 32"/>
            <p:cNvSpPr txBox="1"/>
            <p:nvPr/>
          </p:nvSpPr>
          <p:spPr>
            <a:xfrm>
              <a:off x="1177" y="8978"/>
              <a:ext cx="2539" cy="6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20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млрд грн</a:t>
              </a:r>
            </a:p>
          </p:txBody>
        </p:sp>
        <p:cxnSp>
          <p:nvCxnSpPr>
            <p:cNvPr id="28" name="Straight Connector 27"/>
            <p:cNvCxnSpPr/>
            <p:nvPr/>
          </p:nvCxnSpPr>
          <p:spPr>
            <a:xfrm>
              <a:off x="1134" y="5033"/>
              <a:ext cx="2757" cy="0"/>
            </a:xfrm>
            <a:prstGeom prst="line">
              <a:avLst/>
            </a:prstGeom>
            <a:noFill/>
            <a:ln w="44450" cap="flat">
              <a:solidFill>
                <a:srgbClr val="0040BE"/>
              </a:solidFill>
              <a:prstDash val="solid"/>
              <a:miter lim="800000"/>
            </a:ln>
          </p:spPr>
          <p:style>
            <a:lnRef idx="0">
              <a:scrgbClr r="0" g="0" b="0"/>
            </a:lnRef>
            <a:fillRef idx="0">
              <a:scrgbClr r="0" g="0" b="0"/>
            </a:fillRef>
            <a:effectRef idx="0">
              <a:scrgbClr r="0" g="0" b="0"/>
            </a:effectRef>
            <a:fontRef idx="none"/>
          </p:style>
        </p:cxnSp>
      </p:grpSp>
      <p:grpSp>
        <p:nvGrpSpPr>
          <p:cNvPr id="32" name="Group 31"/>
          <p:cNvGrpSpPr/>
          <p:nvPr/>
        </p:nvGrpSpPr>
        <p:grpSpPr>
          <a:xfrm>
            <a:off x="2231588" y="2330450"/>
            <a:ext cx="3032760" cy="3550285"/>
            <a:chOff x="125" y="4085"/>
            <a:chExt cx="4776" cy="5591"/>
          </a:xfrm>
        </p:grpSpPr>
        <p:sp>
          <p:nvSpPr>
            <p:cNvPr id="33" name="TextBox 98"/>
            <p:cNvSpPr txBox="1"/>
            <p:nvPr/>
          </p:nvSpPr>
          <p:spPr>
            <a:xfrm>
              <a:off x="147" y="5063"/>
              <a:ext cx="4705" cy="1181"/>
            </a:xfrm>
            <a:prstGeom prst="rect">
              <a:avLst/>
            </a:prstGeom>
            <a:no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uk-UA" sz="1600" b="1" i="0" u="none" strike="noStrike" kern="1200" cap="none" spc="0" normalizeH="0" baseline="0" noProof="0">
                  <a:ln>
                    <a:noFill/>
                  </a:ln>
                  <a:solidFill>
                    <a:srgbClr val="0040BE"/>
                  </a:solidFill>
                  <a:effectLst/>
                  <a:uLnTx/>
                  <a:uFillTx/>
                  <a:latin typeface="Arial" panose="020B0604020202020204" pitchFamily="34" charset="0"/>
                  <a:ea typeface="+mn-ea"/>
                  <a:cs typeface="Arial" panose="020B0604020202020204" pitchFamily="34" charset="0"/>
                </a:rPr>
                <a:t>за обсягом</a:t>
              </a:r>
              <a:br>
                <a:rPr kumimoji="0" lang="uk-UA" sz="1600" b="1" i="0" u="none" strike="noStrike" kern="1200" cap="none" spc="0" normalizeH="0" baseline="0" noProof="0">
                  <a:ln>
                    <a:noFill/>
                  </a:ln>
                  <a:solidFill>
                    <a:srgbClr val="0040BE"/>
                  </a:solidFill>
                  <a:effectLst/>
                  <a:uLnTx/>
                  <a:uFillTx/>
                  <a:latin typeface="Arial" panose="020B0604020202020204" pitchFamily="34" charset="0"/>
                  <a:ea typeface="+mn-ea"/>
                  <a:cs typeface="Arial" panose="020B0604020202020204" pitchFamily="34" charset="0"/>
                </a:rPr>
              </a:br>
              <a:r>
                <a:rPr lang="uk-UA" sz="1600" b="1" kern="1200">
                  <a:solidFill>
                    <a:srgbClr val="0040BE"/>
                  </a:solidFill>
                  <a:latin typeface="Arial" panose="020B0604020202020204" pitchFamily="34" charset="0"/>
                  <a:ea typeface="+mn-ea"/>
                  <a:cs typeface="Arial" panose="020B0604020202020204" pitchFamily="34" charset="0"/>
                </a:rPr>
                <a:t>ОВДП</a:t>
              </a:r>
              <a:endParaRPr kumimoji="0" lang="uk-UA" sz="1600" b="1" i="0" u="none" strike="noStrike" kern="1200" cap="none" spc="0" normalizeH="0" baseline="0" noProof="0">
                <a:ln>
                  <a:noFill/>
                </a:ln>
                <a:solidFill>
                  <a:srgbClr val="0040BE"/>
                </a:solidFill>
                <a:effectLst/>
                <a:uLnTx/>
                <a:uFillTx/>
                <a:latin typeface="Arial" panose="020B0604020202020204" pitchFamily="34" charset="0"/>
                <a:ea typeface="+mn-ea"/>
                <a:cs typeface="Arial" panose="020B0604020202020204" pitchFamily="34" charset="0"/>
              </a:endParaRPr>
            </a:p>
          </p:txBody>
        </p:sp>
        <p:sp>
          <p:nvSpPr>
            <p:cNvPr id="34" name="TextBox 32"/>
            <p:cNvSpPr txBox="1"/>
            <p:nvPr/>
          </p:nvSpPr>
          <p:spPr>
            <a:xfrm>
              <a:off x="1274" y="8146"/>
              <a:ext cx="2237" cy="12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uk-UA" sz="44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8</a:t>
              </a:r>
              <a:r>
                <a:rPr lang="uk-UA" altLang="uk-UA" sz="4400" b="1" kern="1200">
                  <a:solidFill>
                    <a:schemeClr val="tx1"/>
                  </a:solidFill>
                  <a:latin typeface="Arial" panose="020B0604020202020204" pitchFamily="34" charset="0"/>
                  <a:ea typeface="+mn-ea"/>
                  <a:cs typeface="Arial" panose="020B0604020202020204" pitchFamily="34" charset="0"/>
                </a:rPr>
                <a:t>5</a:t>
              </a:r>
              <a:endParaRPr kumimoji="0" lang="en-US" altLang="uk-UA" sz="44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2" name="TextBox 32"/>
            <p:cNvSpPr txBox="1"/>
            <p:nvPr/>
          </p:nvSpPr>
          <p:spPr>
            <a:xfrm>
              <a:off x="1178" y="9048"/>
              <a:ext cx="2539" cy="6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uk-UA" altLang="uk-UA" sz="20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млрд</a:t>
              </a:r>
              <a:r>
                <a:rPr kumimoji="0" lang="en-US" altLang="uk-UA" sz="20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uk-UA" altLang="uk-UA" sz="20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грн</a:t>
              </a:r>
            </a:p>
          </p:txBody>
        </p:sp>
        <p:sp>
          <p:nvSpPr>
            <p:cNvPr id="43" name="Text Box 33"/>
            <p:cNvSpPr txBox="1"/>
            <p:nvPr userDrawn="1">
              <p:custDataLst>
                <p:tags r:id="rId4"/>
              </p:custDataLst>
            </p:nvPr>
          </p:nvSpPr>
          <p:spPr>
            <a:xfrm>
              <a:off x="125" y="4085"/>
              <a:ext cx="4776" cy="1281"/>
            </a:xfrm>
            <a:prstGeom prst="rect">
              <a:avLst/>
            </a:prstGeom>
            <a:noFill/>
          </p:spPr>
          <p:txBody>
            <a:bodyPr wrap="square" rtlCol="0">
              <a:noAutofit/>
            </a:bodyPr>
            <a:lstStyle/>
            <a:p>
              <a:pPr algn="ctr" hangingPunct="1">
                <a:defRPr/>
              </a:pPr>
              <a:r>
                <a:rPr lang="uk-UA" altLang="en-US" sz="4000" b="1" kern="1200">
                  <a:solidFill>
                    <a:srgbClr val="0040BE"/>
                  </a:solidFill>
                  <a:latin typeface="Arial" panose="020B0604020202020204" pitchFamily="34" charset="0"/>
                  <a:ea typeface="+mn-ea"/>
                  <a:cs typeface="Arial" panose="020B0604020202020204" pitchFamily="34" charset="0"/>
                </a:rPr>
                <a:t>ЛІДЕР</a:t>
              </a:r>
            </a:p>
          </p:txBody>
        </p:sp>
        <p:cxnSp>
          <p:nvCxnSpPr>
            <p:cNvPr id="45" name="Straight Connector 44"/>
            <p:cNvCxnSpPr/>
            <p:nvPr/>
          </p:nvCxnSpPr>
          <p:spPr>
            <a:xfrm>
              <a:off x="1099" y="5033"/>
              <a:ext cx="2871" cy="0"/>
            </a:xfrm>
            <a:prstGeom prst="line">
              <a:avLst/>
            </a:prstGeom>
            <a:noFill/>
            <a:ln w="44450" cap="flat">
              <a:solidFill>
                <a:srgbClr val="0040BE"/>
              </a:solidFill>
              <a:prstDash val="solid"/>
              <a:miter lim="800000"/>
            </a:ln>
          </p:spPr>
          <p:style>
            <a:lnRef idx="0">
              <a:scrgbClr r="0" g="0" b="0"/>
            </a:lnRef>
            <a:fillRef idx="0">
              <a:scrgbClr r="0" g="0" b="0"/>
            </a:fillRef>
            <a:effectRef idx="0">
              <a:scrgbClr r="0" g="0" b="0"/>
            </a:effectRef>
            <a:fontRef idx="none"/>
          </p:style>
        </p:cxnSp>
      </p:grpSp>
      <p:grpSp>
        <p:nvGrpSpPr>
          <p:cNvPr id="49" name="Group 48"/>
          <p:cNvGrpSpPr/>
          <p:nvPr/>
        </p:nvGrpSpPr>
        <p:grpSpPr>
          <a:xfrm>
            <a:off x="4615576" y="2218690"/>
            <a:ext cx="3032760" cy="3662045"/>
            <a:chOff x="111" y="3909"/>
            <a:chExt cx="4776" cy="5767"/>
          </a:xfrm>
        </p:grpSpPr>
        <p:sp>
          <p:nvSpPr>
            <p:cNvPr id="50" name="TextBox 98"/>
            <p:cNvSpPr txBox="1"/>
            <p:nvPr/>
          </p:nvSpPr>
          <p:spPr>
            <a:xfrm>
              <a:off x="699" y="5063"/>
              <a:ext cx="3625" cy="2233"/>
            </a:xfrm>
            <a:prstGeom prst="rect">
              <a:avLst/>
            </a:prstGeom>
            <a:no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1600" b="1" i="0" u="none" strike="noStrike" kern="1200" cap="none" spc="0" normalizeH="0" baseline="0" noProof="0" err="1">
                  <a:ln>
                    <a:noFill/>
                  </a:ln>
                  <a:solidFill>
                    <a:srgbClr val="0040BE"/>
                  </a:solidFill>
                  <a:effectLst/>
                  <a:uLnTx/>
                  <a:uFillTx/>
                  <a:latin typeface="Arial" panose="020B0604020202020204" pitchFamily="34" charset="0"/>
                  <a:ea typeface="+mn-ea"/>
                  <a:cs typeface="Arial" panose="020B0604020202020204" pitchFamily="34" charset="0"/>
                </a:rPr>
                <a:t>за</a:t>
              </a:r>
              <a:r>
                <a:rPr kumimoji="0" lang="en-US" altLang="en-US" sz="1600" b="1" i="0" u="none" strike="noStrike" kern="1200" cap="none" spc="0" normalizeH="0" baseline="0" noProof="0">
                  <a:ln>
                    <a:noFill/>
                  </a:ln>
                  <a:solidFill>
                    <a:srgbClr val="0040BE"/>
                  </a:solidFill>
                  <a:effectLst/>
                  <a:uLnTx/>
                  <a:uFillTx/>
                  <a:latin typeface="Arial" panose="020B0604020202020204" pitchFamily="34" charset="0"/>
                  <a:ea typeface="+mn-ea"/>
                  <a:cs typeface="Arial" panose="020B0604020202020204" pitchFamily="34" charset="0"/>
                </a:rPr>
                <a:t> </a:t>
              </a:r>
              <a:r>
                <a:rPr kumimoji="0" lang="en-US" altLang="en-US" sz="1600" b="1" i="0" u="none" strike="noStrike" kern="1200" cap="none" spc="0" normalizeH="0" baseline="0" noProof="0" err="1">
                  <a:ln>
                    <a:noFill/>
                  </a:ln>
                  <a:solidFill>
                    <a:srgbClr val="0040BE"/>
                  </a:solidFill>
                  <a:effectLst/>
                  <a:uLnTx/>
                  <a:uFillTx/>
                  <a:latin typeface="Arial" panose="020B0604020202020204" pitchFamily="34" charset="0"/>
                  <a:ea typeface="+mn-ea"/>
                  <a:cs typeface="Arial" panose="020B0604020202020204" pitchFamily="34" charset="0"/>
                </a:rPr>
                <a:t>обсягами</a:t>
              </a:r>
              <a:r>
                <a:rPr kumimoji="0" lang="en-US" altLang="en-US" sz="1600" b="1" i="0" u="none" strike="noStrike" kern="1200" cap="none" spc="0" normalizeH="0" baseline="0" noProof="0">
                  <a:ln>
                    <a:noFill/>
                  </a:ln>
                  <a:solidFill>
                    <a:srgbClr val="0040BE"/>
                  </a:solidFill>
                  <a:effectLst/>
                  <a:uLnTx/>
                  <a:uFillTx/>
                  <a:latin typeface="Arial" panose="020B0604020202020204" pitchFamily="34" charset="0"/>
                  <a:ea typeface="+mn-ea"/>
                  <a:cs typeface="Arial" panose="020B0604020202020204" pitchFamily="34" charset="0"/>
                </a:rPr>
                <a:t> </a:t>
              </a:r>
              <a:r>
                <a:rPr kumimoji="0" lang="en-US" altLang="en-US" sz="1600" b="1" i="0" u="none" strike="noStrike" kern="1200" cap="none" spc="0" normalizeH="0" baseline="0" noProof="0" err="1">
                  <a:ln>
                    <a:noFill/>
                  </a:ln>
                  <a:solidFill>
                    <a:srgbClr val="0040BE"/>
                  </a:solidFill>
                  <a:effectLst/>
                  <a:uLnTx/>
                  <a:uFillTx/>
                  <a:latin typeface="Arial" panose="020B0604020202020204" pitchFamily="34" charset="0"/>
                  <a:ea typeface="+mn-ea"/>
                  <a:cs typeface="Arial" panose="020B0604020202020204" pitchFamily="34" charset="0"/>
                </a:rPr>
                <a:t>валютних</a:t>
              </a:r>
              <a:r>
                <a:rPr kumimoji="0" lang="en-US" altLang="en-US" sz="1600" b="1" i="0" u="none" strike="noStrike" kern="1200" cap="none" spc="0" normalizeH="0" baseline="0" noProof="0">
                  <a:ln>
                    <a:noFill/>
                  </a:ln>
                  <a:solidFill>
                    <a:srgbClr val="0040BE"/>
                  </a:solidFill>
                  <a:effectLst/>
                  <a:uLnTx/>
                  <a:uFillTx/>
                  <a:latin typeface="Arial" panose="020B0604020202020204" pitchFamily="34" charset="0"/>
                  <a:ea typeface="+mn-ea"/>
                  <a:cs typeface="Arial" panose="020B0604020202020204" pitchFamily="34" charset="0"/>
                </a:rPr>
                <a:t> </a:t>
              </a:r>
              <a:r>
                <a:rPr kumimoji="0" lang="en-US" altLang="en-US" sz="1600" b="1" i="0" u="none" strike="noStrike" kern="1200" cap="none" spc="0" normalizeH="0" baseline="0" noProof="0" err="1">
                  <a:ln>
                    <a:noFill/>
                  </a:ln>
                  <a:solidFill>
                    <a:srgbClr val="0040BE"/>
                  </a:solidFill>
                  <a:effectLst/>
                  <a:uLnTx/>
                  <a:uFillTx/>
                  <a:latin typeface="Arial" panose="020B0604020202020204" pitchFamily="34" charset="0"/>
                  <a:ea typeface="+mn-ea"/>
                  <a:cs typeface="Arial" panose="020B0604020202020204" pitchFamily="34" charset="0"/>
                </a:rPr>
                <a:t>операцій</a:t>
              </a:r>
              <a:r>
                <a:rPr kumimoji="0" lang="en-US" altLang="en-US" sz="1600" b="1" i="0" u="none" strike="noStrike" kern="1200" cap="none" spc="0" normalizeH="0" baseline="0" noProof="0">
                  <a:ln>
                    <a:noFill/>
                  </a:ln>
                  <a:solidFill>
                    <a:srgbClr val="0040BE"/>
                  </a:solidFill>
                  <a:effectLst/>
                  <a:uLnTx/>
                  <a:uFillTx/>
                  <a:latin typeface="Arial" panose="020B0604020202020204" pitchFamily="34" charset="0"/>
                  <a:ea typeface="+mn-ea"/>
                  <a:cs typeface="Arial" panose="020B0604020202020204" pitchFamily="34" charset="0"/>
                </a:rPr>
                <a:t> бізнесу (202</a:t>
              </a:r>
              <a:r>
                <a:rPr kumimoji="0" lang="uk-UA" altLang="en-US" sz="1600" b="1" i="0" u="none" strike="noStrike" kern="1200" cap="none" spc="0" normalizeH="0" baseline="0" noProof="0">
                  <a:ln>
                    <a:noFill/>
                  </a:ln>
                  <a:solidFill>
                    <a:srgbClr val="0040BE"/>
                  </a:solidFill>
                  <a:effectLst/>
                  <a:uLnTx/>
                  <a:uFillTx/>
                  <a:latin typeface="Arial" panose="020B0604020202020204" pitchFamily="34" charset="0"/>
                  <a:ea typeface="+mn-ea"/>
                  <a:cs typeface="Arial" panose="020B0604020202020204" pitchFamily="34" charset="0"/>
                </a:rPr>
                <a:t>5</a:t>
              </a:r>
              <a:r>
                <a:rPr kumimoji="0" lang="en-US" altLang="en-US" sz="1600" b="1" i="0" u="none" strike="noStrike" kern="1200" cap="none" spc="0" normalizeH="0" baseline="0" noProof="0">
                  <a:ln>
                    <a:noFill/>
                  </a:ln>
                  <a:solidFill>
                    <a:srgbClr val="0040BE"/>
                  </a:solidFill>
                  <a:effectLst/>
                  <a:uLnTx/>
                  <a:uFillTx/>
                  <a:latin typeface="Arial" panose="020B0604020202020204" pitchFamily="34" charset="0"/>
                  <a:ea typeface="+mn-ea"/>
                  <a:cs typeface="Arial" panose="020B0604020202020204" pitchFamily="34" charset="0"/>
                </a:rPr>
                <a:t> </a:t>
              </a:r>
              <a:r>
                <a:rPr kumimoji="0" lang="en-US" altLang="en-US" sz="1600" b="1" i="0" u="none" strike="noStrike" kern="1200" cap="none" spc="0" normalizeH="0" baseline="0" noProof="0" err="1">
                  <a:ln>
                    <a:noFill/>
                  </a:ln>
                  <a:solidFill>
                    <a:srgbClr val="0040BE"/>
                  </a:solidFill>
                  <a:effectLst/>
                  <a:uLnTx/>
                  <a:uFillTx/>
                  <a:latin typeface="Arial" panose="020B0604020202020204" pitchFamily="34" charset="0"/>
                  <a:ea typeface="+mn-ea"/>
                  <a:cs typeface="Arial" panose="020B0604020202020204" pitchFamily="34" charset="0"/>
                </a:rPr>
                <a:t>рік</a:t>
              </a:r>
              <a:r>
                <a:rPr kumimoji="0" lang="en-US" altLang="en-US" sz="1600" b="1" i="0" u="none" strike="noStrike" kern="1200" cap="none" spc="0" normalizeH="0" baseline="0" noProof="0">
                  <a:ln>
                    <a:noFill/>
                  </a:ln>
                  <a:solidFill>
                    <a:srgbClr val="0040BE"/>
                  </a:solidFill>
                  <a:effectLst/>
                  <a:uLnTx/>
                  <a:uFillTx/>
                  <a:latin typeface="Arial" panose="020B0604020202020204" pitchFamily="34" charset="0"/>
                  <a:ea typeface="+mn-ea"/>
                  <a:cs typeface="Arial" panose="020B0604020202020204" pitchFamily="34" charset="0"/>
                </a:rPr>
                <a:t>)</a:t>
              </a:r>
            </a:p>
          </p:txBody>
        </p:sp>
        <p:sp>
          <p:nvSpPr>
            <p:cNvPr id="51" name="TextBox 32"/>
            <p:cNvSpPr txBox="1"/>
            <p:nvPr/>
          </p:nvSpPr>
          <p:spPr>
            <a:xfrm>
              <a:off x="866" y="8045"/>
              <a:ext cx="2699" cy="121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uk-UA" sz="44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&gt;1</a:t>
              </a:r>
              <a:r>
                <a:rPr kumimoji="0" lang="uk-UA" altLang="uk-UA" sz="44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4</a:t>
              </a:r>
              <a:endParaRPr kumimoji="0" lang="en-US" altLang="uk-UA" sz="44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2" name="TextBox 32"/>
            <p:cNvSpPr txBox="1"/>
            <p:nvPr/>
          </p:nvSpPr>
          <p:spPr>
            <a:xfrm>
              <a:off x="1157" y="9048"/>
              <a:ext cx="2539" cy="6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uk-UA" altLang="uk-UA" sz="2000" b="1" kern="1200" noProof="0">
                  <a:solidFill>
                    <a:schemeClr val="tx1"/>
                  </a:solidFill>
                  <a:uLnTx/>
                  <a:latin typeface="Arial" panose="020B0604020202020204" pitchFamily="34" charset="0"/>
                  <a:ea typeface="+mn-ea"/>
                  <a:cs typeface="Arial" panose="020B0604020202020204" pitchFamily="34" charset="0"/>
                  <a:sym typeface="+mn-ea"/>
                </a:rPr>
                <a:t>млрд </a:t>
              </a:r>
              <a:r>
                <a:rPr lang="en-US" altLang="uk-UA" sz="2000" b="1">
                  <a:solidFill>
                    <a:schemeClr val="tx1"/>
                  </a:solidFill>
                  <a:latin typeface="Arial" panose="020B0604020202020204" pitchFamily="34" charset="0"/>
                  <a:cs typeface="Arial" panose="020B0604020202020204" pitchFamily="34" charset="0"/>
                  <a:sym typeface="+mn-ea"/>
                </a:rPr>
                <a:t>$</a:t>
              </a:r>
              <a:endParaRPr kumimoji="0" lang="en-US" altLang="uk-UA" sz="20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sym typeface="+mn-ea"/>
              </a:endParaRPr>
            </a:p>
          </p:txBody>
        </p:sp>
        <p:sp>
          <p:nvSpPr>
            <p:cNvPr id="53" name="Text Box 33"/>
            <p:cNvSpPr txBox="1"/>
            <p:nvPr userDrawn="1">
              <p:custDataLst>
                <p:tags r:id="rId3"/>
              </p:custDataLst>
            </p:nvPr>
          </p:nvSpPr>
          <p:spPr>
            <a:xfrm>
              <a:off x="111" y="3909"/>
              <a:ext cx="4776" cy="1281"/>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uk-UA" sz="4800" b="1" i="0" u="none" strike="noStrike" kern="1200" cap="none" spc="0" normalizeH="0" baseline="0" noProof="0">
                  <a:ln>
                    <a:noFill/>
                  </a:ln>
                  <a:solidFill>
                    <a:srgbClr val="0040BE"/>
                  </a:solidFill>
                  <a:effectLst/>
                  <a:uLnTx/>
                  <a:uFillTx/>
                  <a:latin typeface="Arial" panose="020B0604020202020204" pitchFamily="34" charset="0"/>
                  <a:ea typeface="+mn-ea"/>
                  <a:cs typeface="Arial" panose="020B0604020202020204" pitchFamily="34" charset="0"/>
                </a:rPr>
                <a:t>#1</a:t>
              </a:r>
            </a:p>
          </p:txBody>
        </p:sp>
        <p:cxnSp>
          <p:nvCxnSpPr>
            <p:cNvPr id="54" name="Straight Connector 53"/>
            <p:cNvCxnSpPr/>
            <p:nvPr/>
          </p:nvCxnSpPr>
          <p:spPr>
            <a:xfrm>
              <a:off x="1016" y="5033"/>
              <a:ext cx="2971" cy="0"/>
            </a:xfrm>
            <a:prstGeom prst="line">
              <a:avLst/>
            </a:prstGeom>
            <a:noFill/>
            <a:ln w="44450" cap="flat">
              <a:solidFill>
                <a:srgbClr val="0040BE"/>
              </a:solidFill>
              <a:prstDash val="solid"/>
              <a:miter lim="800000"/>
            </a:ln>
          </p:spPr>
          <p:style>
            <a:lnRef idx="0">
              <a:scrgbClr r="0" g="0" b="0"/>
            </a:lnRef>
            <a:fillRef idx="0">
              <a:scrgbClr r="0" g="0" b="0"/>
            </a:fillRef>
            <a:effectRef idx="0">
              <a:scrgbClr r="0" g="0" b="0"/>
            </a:effectRef>
            <a:fontRef idx="none"/>
          </p:style>
        </p:cxnSp>
      </p:grpSp>
      <p:grpSp>
        <p:nvGrpSpPr>
          <p:cNvPr id="55" name="Group 54"/>
          <p:cNvGrpSpPr/>
          <p:nvPr/>
        </p:nvGrpSpPr>
        <p:grpSpPr>
          <a:xfrm>
            <a:off x="9383554" y="2248535"/>
            <a:ext cx="3032760" cy="3632200"/>
            <a:chOff x="125" y="3951"/>
            <a:chExt cx="4776" cy="5720"/>
          </a:xfrm>
        </p:grpSpPr>
        <p:sp>
          <p:nvSpPr>
            <p:cNvPr id="56" name="TextBox 98"/>
            <p:cNvSpPr txBox="1"/>
            <p:nvPr/>
          </p:nvSpPr>
          <p:spPr>
            <a:xfrm>
              <a:off x="147" y="5063"/>
              <a:ext cx="4705" cy="981"/>
            </a:xfrm>
            <a:prstGeom prst="rect">
              <a:avLst/>
            </a:prstGeom>
            <a:no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1600" b="1" i="0" u="none" strike="noStrike" kern="1200" cap="none" spc="0" normalizeH="0" baseline="0" noProof="0" err="1">
                  <a:ln>
                    <a:noFill/>
                  </a:ln>
                  <a:solidFill>
                    <a:srgbClr val="0040BE"/>
                  </a:solidFill>
                  <a:effectLst/>
                  <a:uLnTx/>
                  <a:uFillTx/>
                  <a:latin typeface="Arial" panose="020B0604020202020204" pitchFamily="34" charset="0"/>
                  <a:ea typeface="+mn-ea"/>
                  <a:cs typeface="Arial" panose="020B0604020202020204" pitchFamily="34" charset="0"/>
                </a:rPr>
                <a:t>за</a:t>
              </a:r>
              <a:r>
                <a:rPr kumimoji="0" lang="en-US" altLang="en-US" sz="1600" b="1" i="0" u="none" strike="noStrike" kern="1200" cap="none" spc="0" normalizeH="0" baseline="0" noProof="0">
                  <a:ln>
                    <a:noFill/>
                  </a:ln>
                  <a:solidFill>
                    <a:srgbClr val="0040BE"/>
                  </a:solidFill>
                  <a:effectLst/>
                  <a:uLnTx/>
                  <a:uFillTx/>
                  <a:latin typeface="Arial" panose="020B0604020202020204" pitchFamily="34" charset="0"/>
                  <a:ea typeface="+mn-ea"/>
                  <a:cs typeface="Arial" panose="020B0604020202020204" pitchFamily="34" charset="0"/>
                </a:rPr>
                <a:t> </a:t>
              </a:r>
              <a:r>
                <a:rPr kumimoji="0" lang="en-US" altLang="en-US" sz="1600" b="1" i="0" u="none" strike="noStrike" kern="1200" cap="none" spc="0" normalizeH="0" baseline="0" noProof="0" err="1">
                  <a:ln>
                    <a:noFill/>
                  </a:ln>
                  <a:solidFill>
                    <a:srgbClr val="0040BE"/>
                  </a:solidFill>
                  <a:effectLst/>
                  <a:uLnTx/>
                  <a:uFillTx/>
                  <a:latin typeface="Arial" panose="020B0604020202020204" pitchFamily="34" charset="0"/>
                  <a:ea typeface="+mn-ea"/>
                  <a:cs typeface="Arial" panose="020B0604020202020204" pitchFamily="34" charset="0"/>
                </a:rPr>
                <a:t>обсягом</a:t>
              </a:r>
              <a:r>
                <a:rPr kumimoji="0" lang="en-US" altLang="en-US" sz="1600" b="1" i="0" u="none" strike="noStrike" kern="1200" cap="none" spc="0" normalizeH="0" baseline="0" noProof="0">
                  <a:ln>
                    <a:noFill/>
                  </a:ln>
                  <a:solidFill>
                    <a:srgbClr val="0040BE"/>
                  </a:solidFill>
                  <a:effectLst/>
                  <a:uLnTx/>
                  <a:uFillTx/>
                  <a:latin typeface="Arial" panose="020B0604020202020204" pitchFamily="34" charset="0"/>
                  <a:ea typeface="+mn-ea"/>
                  <a:cs typeface="Arial" panose="020B0604020202020204" pitchFamily="34" charset="0"/>
                </a:rPr>
                <a:t> </a:t>
              </a:r>
              <a:r>
                <a:rPr kumimoji="0" lang="en-US" altLang="en-US" sz="1600" b="1" i="0" u="none" strike="noStrike" kern="1200" cap="none" spc="0" normalizeH="0" baseline="0" noProof="0" err="1">
                  <a:ln>
                    <a:noFill/>
                  </a:ln>
                  <a:solidFill>
                    <a:srgbClr val="0040BE"/>
                  </a:solidFill>
                  <a:effectLst/>
                  <a:uLnTx/>
                  <a:uFillTx/>
                  <a:latin typeface="Arial" panose="020B0604020202020204" pitchFamily="34" charset="0"/>
                  <a:ea typeface="+mn-ea"/>
                  <a:cs typeface="Arial" panose="020B0604020202020204" pitchFamily="34" charset="0"/>
                </a:rPr>
                <a:t>коштів</a:t>
              </a:r>
              <a:r>
                <a:rPr kumimoji="0" lang="en-US" altLang="en-US" sz="1600" b="1" i="0" u="none" strike="noStrike" kern="1200" cap="none" spc="0" normalizeH="0" baseline="0" noProof="0">
                  <a:ln>
                    <a:noFill/>
                  </a:ln>
                  <a:solidFill>
                    <a:srgbClr val="0040BE"/>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1600" b="1" i="0" u="none" strike="noStrike" kern="1200" cap="none" spc="0" normalizeH="0" baseline="0" noProof="0" err="1">
                  <a:ln>
                    <a:noFill/>
                  </a:ln>
                  <a:solidFill>
                    <a:srgbClr val="0040BE"/>
                  </a:solidFill>
                  <a:effectLst/>
                  <a:uLnTx/>
                  <a:uFillTx/>
                  <a:latin typeface="Arial" panose="020B0604020202020204" pitchFamily="34" charset="0"/>
                  <a:ea typeface="+mn-ea"/>
                  <a:cs typeface="Arial" panose="020B0604020202020204" pitchFamily="34" charset="0"/>
                </a:rPr>
                <a:t>юридичних</a:t>
              </a:r>
              <a:r>
                <a:rPr kumimoji="0" lang="en-US" altLang="en-US" sz="1600" b="1" i="0" u="none" strike="noStrike" kern="1200" cap="none" spc="0" normalizeH="0" baseline="0" noProof="0">
                  <a:ln>
                    <a:noFill/>
                  </a:ln>
                  <a:solidFill>
                    <a:srgbClr val="0040BE"/>
                  </a:solidFill>
                  <a:effectLst/>
                  <a:uLnTx/>
                  <a:uFillTx/>
                  <a:latin typeface="Arial" panose="020B0604020202020204" pitchFamily="34" charset="0"/>
                  <a:ea typeface="+mn-ea"/>
                  <a:cs typeface="Arial" panose="020B0604020202020204" pitchFamily="34" charset="0"/>
                </a:rPr>
                <a:t> </a:t>
              </a:r>
              <a:r>
                <a:rPr kumimoji="0" lang="en-US" altLang="en-US" sz="1600" b="1" i="0" u="none" strike="noStrike" kern="1200" cap="none" spc="0" normalizeH="0" baseline="0" noProof="0" err="1">
                  <a:ln>
                    <a:noFill/>
                  </a:ln>
                  <a:solidFill>
                    <a:srgbClr val="0040BE"/>
                  </a:solidFill>
                  <a:effectLst/>
                  <a:uLnTx/>
                  <a:uFillTx/>
                  <a:latin typeface="Arial" panose="020B0604020202020204" pitchFamily="34" charset="0"/>
                  <a:ea typeface="+mn-ea"/>
                  <a:cs typeface="Arial" panose="020B0604020202020204" pitchFamily="34" charset="0"/>
                </a:rPr>
                <a:t>осіб</a:t>
              </a:r>
              <a:r>
                <a:rPr kumimoji="0" lang="uk-UA" altLang="en-US" sz="1600" b="1" i="0" u="none" strike="noStrike" kern="1200" cap="none" spc="0" normalizeH="0" baseline="0" noProof="0">
                  <a:ln>
                    <a:noFill/>
                  </a:ln>
                  <a:solidFill>
                    <a:srgbClr val="0040BE"/>
                  </a:solidFill>
                  <a:effectLst/>
                  <a:uLnTx/>
                  <a:uFillTx/>
                  <a:latin typeface="Arial" panose="020B0604020202020204" pitchFamily="34" charset="0"/>
                  <a:ea typeface="+mn-ea"/>
                  <a:cs typeface="Arial" panose="020B0604020202020204" pitchFamily="34" charset="0"/>
                </a:rPr>
                <a:t> та бюджету</a:t>
              </a:r>
              <a:endParaRPr kumimoji="0" lang="en-US" altLang="en-US" sz="1600" b="1" i="0" u="none" strike="noStrike" kern="1200" cap="none" spc="0" normalizeH="0" baseline="0" noProof="0">
                <a:ln>
                  <a:noFill/>
                </a:ln>
                <a:solidFill>
                  <a:srgbClr val="0040BE"/>
                </a:solidFill>
                <a:effectLst/>
                <a:uLnTx/>
                <a:uFillTx/>
                <a:latin typeface="Arial" panose="020B0604020202020204" pitchFamily="34" charset="0"/>
                <a:ea typeface="+mn-ea"/>
                <a:cs typeface="Arial" panose="020B0604020202020204" pitchFamily="34" charset="0"/>
              </a:endParaRPr>
            </a:p>
          </p:txBody>
        </p:sp>
        <p:sp>
          <p:nvSpPr>
            <p:cNvPr id="57" name="TextBox 32"/>
            <p:cNvSpPr txBox="1"/>
            <p:nvPr/>
          </p:nvSpPr>
          <p:spPr>
            <a:xfrm>
              <a:off x="1008" y="8110"/>
              <a:ext cx="2977" cy="12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uk-UA" altLang="ru-RU" sz="44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230</a:t>
              </a:r>
              <a:endParaRPr kumimoji="0" lang="uk-UA" altLang="en-US" sz="44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8" name="TextBox 32"/>
            <p:cNvSpPr txBox="1"/>
            <p:nvPr/>
          </p:nvSpPr>
          <p:spPr>
            <a:xfrm>
              <a:off x="1177" y="9043"/>
              <a:ext cx="2539" cy="6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uk-UA" altLang="uk-UA" sz="20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млрд</a:t>
              </a:r>
              <a:r>
                <a:rPr kumimoji="0" lang="en-US" altLang="uk-UA" sz="20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uk-UA" altLang="uk-UA" sz="20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грн</a:t>
              </a:r>
            </a:p>
          </p:txBody>
        </p:sp>
        <p:sp>
          <p:nvSpPr>
            <p:cNvPr id="59" name="Text Box 33"/>
            <p:cNvSpPr txBox="1"/>
            <p:nvPr userDrawn="1">
              <p:custDataLst>
                <p:tags r:id="rId2"/>
              </p:custDataLst>
            </p:nvPr>
          </p:nvSpPr>
          <p:spPr>
            <a:xfrm>
              <a:off x="125" y="3951"/>
              <a:ext cx="4776" cy="1281"/>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uk-UA" sz="4800" b="1" kern="1200" noProof="0">
                  <a:solidFill>
                    <a:srgbClr val="0040BE"/>
                  </a:solidFill>
                  <a:uLnTx/>
                  <a:latin typeface="Arial" panose="020B0604020202020204" pitchFamily="34" charset="0"/>
                  <a:ea typeface="+mn-ea"/>
                  <a:cs typeface="Arial" panose="020B0604020202020204" pitchFamily="34" charset="0"/>
                  <a:sym typeface="+mn-ea"/>
                </a:rPr>
                <a:t>#1</a:t>
              </a:r>
              <a:endParaRPr kumimoji="0" lang="uk-UA" altLang="en-US" sz="4800" b="1" i="0" u="none" strike="noStrike" kern="1200" cap="none" spc="0" normalizeH="0" baseline="0" noProof="0">
                <a:ln>
                  <a:noFill/>
                </a:ln>
                <a:solidFill>
                  <a:srgbClr val="0040BE"/>
                </a:solidFill>
                <a:effectLst/>
                <a:uLnTx/>
                <a:uFillTx/>
                <a:latin typeface="Arial" panose="020B0604020202020204" pitchFamily="34" charset="0"/>
                <a:ea typeface="+mn-ea"/>
                <a:cs typeface="Arial" panose="020B0604020202020204" pitchFamily="34" charset="0"/>
              </a:endParaRPr>
            </a:p>
          </p:txBody>
        </p:sp>
        <p:cxnSp>
          <p:nvCxnSpPr>
            <p:cNvPr id="60" name="Straight Connector 59"/>
            <p:cNvCxnSpPr/>
            <p:nvPr/>
          </p:nvCxnSpPr>
          <p:spPr>
            <a:xfrm>
              <a:off x="1009" y="5033"/>
              <a:ext cx="3009" cy="0"/>
            </a:xfrm>
            <a:prstGeom prst="line">
              <a:avLst/>
            </a:prstGeom>
            <a:noFill/>
            <a:ln w="44450" cap="flat">
              <a:solidFill>
                <a:srgbClr val="0040BE"/>
              </a:solidFill>
              <a:prstDash val="solid"/>
              <a:miter lim="800000"/>
            </a:ln>
          </p:spPr>
          <p:style>
            <a:lnRef idx="0">
              <a:scrgbClr r="0" g="0" b="0"/>
            </a:lnRef>
            <a:fillRef idx="0">
              <a:scrgbClr r="0" g="0" b="0"/>
            </a:fillRef>
            <a:effectRef idx="0">
              <a:scrgbClr r="0" g="0" b="0"/>
            </a:effectRef>
            <a:fontRef idx="none"/>
          </p:style>
        </p:cxnSp>
      </p:grpSp>
      <p:sp>
        <p:nvSpPr>
          <p:cNvPr id="62" name="Заголовок 1"/>
          <p:cNvSpPr txBox="1">
            <a:spLocks noGrp="1"/>
          </p:cNvSpPr>
          <p:nvPr>
            <p:ph type="title"/>
          </p:nvPr>
        </p:nvSpPr>
        <p:spPr>
          <a:xfrm>
            <a:off x="516890" y="333375"/>
            <a:ext cx="7632065" cy="1479550"/>
          </a:xfrm>
          <a:prstGeom prst="rect">
            <a:avLst/>
          </a:prstGeom>
        </p:spPr>
        <p:txBody>
          <a:bodyPr anchor="t">
            <a:noAutofit/>
          </a:bodyPr>
          <a:lstStyle/>
          <a:p>
            <a:pPr algn="l">
              <a:lnSpc>
                <a:spcPct val="100000"/>
              </a:lnSpc>
              <a:defRPr sz="2800">
                <a:solidFill>
                  <a:srgbClr val="0040BE"/>
                </a:solidFill>
              </a:defRPr>
            </a:pPr>
            <a:r>
              <a:rPr err="1"/>
              <a:t>Укрексімбанк</a:t>
            </a:r>
            <a:r>
              <a:t> —</a:t>
            </a:r>
            <a:r>
              <a:rPr/>
              <a:t/>
            </a:r>
            <a:br>
              <a:rPr/>
            </a:br>
            <a:r>
              <a:rPr lang="en-US" altLang="en-US" err="1"/>
              <a:t>лідер</a:t>
            </a:r>
            <a:r>
              <a:rPr lang="en-US" altLang="en-US"/>
              <a:t> </a:t>
            </a:r>
            <a:r>
              <a:rPr lang="en-US" altLang="en-US" err="1"/>
              <a:t>українського</a:t>
            </a:r>
            <a:r>
              <a:rPr lang="en-US" altLang="en-US"/>
              <a:t> </a:t>
            </a:r>
            <a:r>
              <a:rPr lang="en-US" altLang="en-US" err="1"/>
              <a:t>ринку</a:t>
            </a:r>
            <a:r>
              <a:rPr lang="uk-UA" altLang="en-US"/>
              <a:t/>
            </a:r>
            <a:br>
              <a:rPr lang="uk-UA" altLang="en-US"/>
            </a:br>
            <a:r>
              <a:rPr lang="en-US" altLang="en-US" err="1"/>
              <a:t>обслуговування</a:t>
            </a:r>
            <a:r>
              <a:rPr lang="en-US" altLang="en-US"/>
              <a:t> </a:t>
            </a:r>
            <a:r>
              <a:rPr lang="en-US" altLang="en-US" err="1"/>
              <a:t>корпоративних</a:t>
            </a:r>
            <a:r>
              <a:rPr lang="en-US" altLang="en-US"/>
              <a:t> клієнтів</a:t>
            </a:r>
            <a:br>
              <a:rPr lang="en-US" altLang="en-US"/>
            </a:br>
            <a:endParaRPr lang="en-US" altLang="en-US"/>
          </a:p>
        </p:txBody>
      </p:sp>
      <p:sp>
        <p:nvSpPr>
          <p:cNvPr id="63" name="Straight Connector 26"/>
          <p:cNvSpPr/>
          <p:nvPr/>
        </p:nvSpPr>
        <p:spPr>
          <a:xfrm>
            <a:off x="7386320" y="2156460"/>
            <a:ext cx="635" cy="4222750"/>
          </a:xfrm>
          <a:prstGeom prst="line">
            <a:avLst/>
          </a:prstGeom>
          <a:ln w="25400">
            <a:solidFill>
              <a:schemeClr val="bg1"/>
            </a:solidFill>
            <a:miter/>
          </a:ln>
        </p:spPr>
        <p:txBody>
          <a:bodyPr lIns="0" tIns="0" rIns="0" bIns="0"/>
          <a:lstStyle/>
          <a:p>
            <a:endParaRPr/>
          </a:p>
        </p:txBody>
      </p:sp>
      <p:sp>
        <p:nvSpPr>
          <p:cNvPr id="64" name="Straight Connector 26"/>
          <p:cNvSpPr/>
          <p:nvPr/>
        </p:nvSpPr>
        <p:spPr>
          <a:xfrm>
            <a:off x="9678035" y="2156460"/>
            <a:ext cx="635" cy="4222750"/>
          </a:xfrm>
          <a:prstGeom prst="line">
            <a:avLst/>
          </a:prstGeom>
          <a:ln w="25400">
            <a:solidFill>
              <a:schemeClr val="bg1"/>
            </a:solidFill>
            <a:miter/>
          </a:ln>
        </p:spPr>
        <p:txBody>
          <a:bodyPr lIns="0" tIns="0" rIns="0" bIns="0"/>
          <a:lstStyle/>
          <a:p>
            <a:endParaRPr/>
          </a:p>
        </p:txBody>
      </p:sp>
      <p:sp>
        <p:nvSpPr>
          <p:cNvPr id="65" name="Straight Connector 26"/>
          <p:cNvSpPr/>
          <p:nvPr/>
        </p:nvSpPr>
        <p:spPr>
          <a:xfrm>
            <a:off x="4977765" y="2156460"/>
            <a:ext cx="635" cy="4222750"/>
          </a:xfrm>
          <a:prstGeom prst="line">
            <a:avLst/>
          </a:prstGeom>
          <a:ln w="25400">
            <a:solidFill>
              <a:schemeClr val="bg1"/>
            </a:solidFill>
            <a:miter/>
          </a:ln>
        </p:spPr>
        <p:txBody>
          <a:bodyPr lIns="0" tIns="0" rIns="0" bIns="0"/>
          <a:lstStyle/>
          <a:p>
            <a:endParaRPr/>
          </a:p>
        </p:txBody>
      </p:sp>
      <p:sp>
        <p:nvSpPr>
          <p:cNvPr id="66" name="Straight Connector 26"/>
          <p:cNvSpPr/>
          <p:nvPr/>
        </p:nvSpPr>
        <p:spPr>
          <a:xfrm>
            <a:off x="2581275" y="2156460"/>
            <a:ext cx="635" cy="4222750"/>
          </a:xfrm>
          <a:prstGeom prst="line">
            <a:avLst/>
          </a:prstGeom>
          <a:ln w="25400">
            <a:solidFill>
              <a:schemeClr val="bg1"/>
            </a:solidFill>
            <a:miter/>
          </a:ln>
        </p:spPr>
        <p:txBody>
          <a:bodyPr lIns="0" tIns="0" rIns="0" bIns="0"/>
          <a:lstStyle/>
          <a:p>
            <a:endParaRPr/>
          </a:p>
        </p:txBody>
      </p:sp>
      <p:sp>
        <p:nvSpPr>
          <p:cNvPr id="2" name="TextBox 98"/>
          <p:cNvSpPr txBox="1"/>
          <p:nvPr/>
        </p:nvSpPr>
        <p:spPr>
          <a:xfrm>
            <a:off x="10055225" y="6440170"/>
            <a:ext cx="2177415" cy="417830"/>
          </a:xfrm>
          <a:prstGeom prst="rect">
            <a:avLst/>
          </a:prstGeom>
          <a:no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uk-UA" altLang="en-US" sz="1000" i="1"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За даними НБУ на 01.01.2026</a:t>
            </a:r>
          </a:p>
        </p:txBody>
      </p:sp>
      <p:sp>
        <p:nvSpPr>
          <p:cNvPr id="4" name="Text Box 33">
            <a:extLst>
              <a:ext uri="{FF2B5EF4-FFF2-40B4-BE49-F238E27FC236}">
                <a16:creationId xmlns:a16="http://schemas.microsoft.com/office/drawing/2014/main" id="{FAE19AA7-611D-04A3-60FB-B8903BAF663C}"/>
              </a:ext>
            </a:extLst>
          </p:cNvPr>
          <p:cNvSpPr txBox="1"/>
          <p:nvPr>
            <p:custDataLst>
              <p:tags r:id="rId1"/>
            </p:custDataLst>
          </p:nvPr>
        </p:nvSpPr>
        <p:spPr>
          <a:xfrm>
            <a:off x="7018618" y="2326275"/>
            <a:ext cx="3032760" cy="813435"/>
          </a:xfrm>
          <a:prstGeom prst="rect">
            <a:avLst/>
          </a:prstGeom>
          <a:noFill/>
        </p:spPr>
        <p:txBody>
          <a:bodyPr wrap="square" rtlCol="0">
            <a:noAutofit/>
          </a:bodyPr>
          <a:lstStyle/>
          <a:p>
            <a:pPr algn="ctr" hangingPunct="1">
              <a:defRPr/>
            </a:pPr>
            <a:r>
              <a:rPr lang="uk-UA" altLang="en-US" sz="4000" b="1" kern="1200">
                <a:solidFill>
                  <a:srgbClr val="0040BE"/>
                </a:solidFill>
                <a:latin typeface="Arial" panose="020B0604020202020204" pitchFamily="34" charset="0"/>
                <a:ea typeface="+mn-ea"/>
                <a:cs typeface="Arial" panose="020B0604020202020204" pitchFamily="34" charset="0"/>
              </a:rPr>
              <a:t>ЛІДЕР</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87834-6A5E-F36F-4E4A-985280867D80}"/>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DD6061F8-BBE4-60BC-D526-7F7E3A5D4003}"/>
              </a:ext>
            </a:extLst>
          </p:cNvPr>
          <p:cNvSpPr>
            <a:spLocks noGrp="1"/>
          </p:cNvSpPr>
          <p:nvPr>
            <p:ph type="title"/>
          </p:nvPr>
        </p:nvSpPr>
        <p:spPr>
          <a:xfrm>
            <a:off x="1143001" y="297922"/>
            <a:ext cx="4245225" cy="1051779"/>
          </a:xfrm>
        </p:spPr>
        <p:txBody>
          <a:bodyPr>
            <a:normAutofit/>
          </a:bodyPr>
          <a:lstStyle/>
          <a:p>
            <a:r>
              <a:rPr lang="uk-UA" sz="2000">
                <a:solidFill>
                  <a:schemeClr val="bg1"/>
                </a:solidFill>
              </a:rPr>
              <a:t>Вимоги за </a:t>
            </a:r>
            <a:r>
              <a:rPr lang="uk-UA" sz="2000" err="1">
                <a:solidFill>
                  <a:schemeClr val="bg1"/>
                </a:solidFill>
              </a:rPr>
              <a:t>Проектом</a:t>
            </a:r>
            <a:r>
              <a:rPr lang="uk-UA" sz="2000">
                <a:solidFill>
                  <a:schemeClr val="bg1"/>
                </a:solidFill>
              </a:rPr>
              <a:t> </a:t>
            </a:r>
            <a:r>
              <a:rPr lang="en-US" sz="2000">
                <a:solidFill>
                  <a:schemeClr val="bg1"/>
                </a:solidFill>
              </a:rPr>
              <a:t>EFSE</a:t>
            </a:r>
            <a:endParaRPr lang="uk-UA" sz="2000"/>
          </a:p>
        </p:txBody>
      </p:sp>
      <p:graphicFrame>
        <p:nvGraphicFramePr>
          <p:cNvPr id="2" name="Таблица 11">
            <a:extLst>
              <a:ext uri="{FF2B5EF4-FFF2-40B4-BE49-F238E27FC236}">
                <a16:creationId xmlns:a16="http://schemas.microsoft.com/office/drawing/2014/main" id="{F6C59EC8-66F4-BB50-83A4-230DB7C0DCE8}"/>
              </a:ext>
            </a:extLst>
          </p:cNvPr>
          <p:cNvGraphicFramePr>
            <a:graphicFrameLocks noGrp="1"/>
          </p:cNvGraphicFramePr>
          <p:nvPr>
            <p:extLst>
              <p:ext uri="{D42A27DB-BD31-4B8C-83A1-F6EECF244321}">
                <p14:modId xmlns:p14="http://schemas.microsoft.com/office/powerpoint/2010/main" val="1657322496"/>
              </p:ext>
            </p:extLst>
          </p:nvPr>
        </p:nvGraphicFramePr>
        <p:xfrm>
          <a:off x="1312182" y="2231435"/>
          <a:ext cx="9557157" cy="3397362"/>
        </p:xfrm>
        <a:graphic>
          <a:graphicData uri="http://schemas.openxmlformats.org/drawingml/2006/table">
            <a:tbl>
              <a:tblPr firstRow="1" bandRow="1">
                <a:tableStyleId>{5C22544A-7EE6-4342-B048-85BDC9FD1C3A}</a:tableStyleId>
              </a:tblPr>
              <a:tblGrid>
                <a:gridCol w="9557157">
                  <a:extLst>
                    <a:ext uri="{9D8B030D-6E8A-4147-A177-3AD203B41FA5}">
                      <a16:colId xmlns:a16="http://schemas.microsoft.com/office/drawing/2014/main" val="20000"/>
                    </a:ext>
                  </a:extLst>
                </a:gridCol>
              </a:tblGrid>
              <a:tr h="3096344">
                <a:tc>
                  <a:txBody>
                    <a:bodyPr/>
                    <a:lstStyle/>
                    <a:p>
                      <a:pPr marL="0" indent="0" algn="l">
                        <a:lnSpc>
                          <a:spcPct val="100000"/>
                        </a:lnSpc>
                        <a:spcBef>
                          <a:spcPts val="300"/>
                        </a:spcBef>
                        <a:spcAft>
                          <a:spcPts val="300"/>
                        </a:spcAft>
                        <a:buFont typeface="+mj-lt"/>
                        <a:buNone/>
                      </a:pPr>
                      <a:r>
                        <a:rPr lang="ru-RU" sz="1800" b="1" i="0" u="none" noProof="0">
                          <a:solidFill>
                            <a:schemeClr val="tx1"/>
                          </a:solidFill>
                          <a:effectLst/>
                          <a:latin typeface="Calibri" pitchFamily="34" charset="0"/>
                        </a:rPr>
                        <a:t>3.  </a:t>
                      </a:r>
                      <a:r>
                        <a:rPr lang="ru-RU" sz="1800" b="1" i="0" u="none" noProof="0">
                          <a:solidFill>
                            <a:srgbClr val="0E4BC2"/>
                          </a:solidFill>
                          <a:effectLst/>
                          <a:latin typeface="Calibri" pitchFamily="34" charset="0"/>
                        </a:rPr>
                        <a:t>ММСП, </a:t>
                      </a:r>
                      <a:r>
                        <a:rPr lang="ru-RU" sz="1800" b="1" i="0" u="none" noProof="0" err="1">
                          <a:solidFill>
                            <a:srgbClr val="0E4BC2"/>
                          </a:solidFill>
                          <a:effectLst/>
                          <a:latin typeface="Calibri" pitchFamily="34" charset="0"/>
                        </a:rPr>
                        <a:t>що</a:t>
                      </a:r>
                      <a:r>
                        <a:rPr lang="ru-RU" sz="1800" b="1" i="0" u="none" noProof="0">
                          <a:solidFill>
                            <a:srgbClr val="0E4BC2"/>
                          </a:solidFill>
                          <a:effectLst/>
                          <a:latin typeface="Calibri" pitchFamily="34" charset="0"/>
                        </a:rPr>
                        <a:t> </a:t>
                      </a:r>
                      <a:r>
                        <a:rPr lang="ru-RU" sz="1800" b="1" i="0" u="none" noProof="0" err="1">
                          <a:solidFill>
                            <a:srgbClr val="0E4BC2"/>
                          </a:solidFill>
                          <a:effectLst/>
                          <a:latin typeface="Calibri" pitchFamily="34" charset="0"/>
                        </a:rPr>
                        <a:t>інвестують</a:t>
                      </a:r>
                      <a:r>
                        <a:rPr lang="ru-RU" sz="1800" b="1" i="0" u="none" noProof="0">
                          <a:solidFill>
                            <a:srgbClr val="0E4BC2"/>
                          </a:solidFill>
                          <a:effectLst/>
                          <a:latin typeface="Calibri" pitchFamily="34" charset="0"/>
                        </a:rPr>
                        <a:t> у критично </a:t>
                      </a:r>
                      <a:r>
                        <a:rPr lang="ru-RU" sz="1800" b="1" i="0" u="none" noProof="0" err="1">
                          <a:solidFill>
                            <a:srgbClr val="0E4BC2"/>
                          </a:solidFill>
                          <a:effectLst/>
                          <a:latin typeface="Calibri" pitchFamily="34" charset="0"/>
                        </a:rPr>
                        <a:t>важливу</a:t>
                      </a:r>
                      <a:r>
                        <a:rPr lang="ru-RU" sz="1800" b="1" i="0" u="none" noProof="0">
                          <a:solidFill>
                            <a:srgbClr val="0E4BC2"/>
                          </a:solidFill>
                          <a:effectLst/>
                          <a:latin typeface="Calibri" pitchFamily="34" charset="0"/>
                        </a:rPr>
                        <a:t> </a:t>
                      </a:r>
                      <a:r>
                        <a:rPr lang="ru-RU" sz="1800" b="1" i="0" u="none" noProof="0" err="1">
                          <a:solidFill>
                            <a:srgbClr val="0E4BC2"/>
                          </a:solidFill>
                          <a:effectLst/>
                          <a:latin typeface="Calibri" pitchFamily="34" charset="0"/>
                        </a:rPr>
                        <a:t>відбудову</a:t>
                      </a:r>
                      <a:r>
                        <a:rPr lang="uk-UA" sz="1800" b="1" i="0" u="none" noProof="0">
                          <a:solidFill>
                            <a:srgbClr val="0E4BC2"/>
                          </a:solidFill>
                          <a:effectLst/>
                          <a:latin typeface="Calibri" pitchFamily="34" charset="0"/>
                        </a:rPr>
                        <a:t>:</a:t>
                      </a:r>
                    </a:p>
                    <a:p>
                      <a:pPr marL="285750" indent="-285750" algn="just">
                        <a:lnSpc>
                          <a:spcPct val="100000"/>
                        </a:lnSpc>
                        <a:spcBef>
                          <a:spcPts val="300"/>
                        </a:spcBef>
                        <a:spcAft>
                          <a:spcPts val="300"/>
                        </a:spcAft>
                        <a:buFont typeface="Arial" panose="020B0604020202020204" pitchFamily="34" charset="0"/>
                        <a:buChar char="•"/>
                      </a:pPr>
                      <a:r>
                        <a:rPr lang="ru-RU" sz="1800" b="1" i="0" u="none" kern="1200" noProof="0">
                          <a:solidFill>
                            <a:schemeClr val="tx1"/>
                          </a:solidFill>
                          <a:effectLst/>
                          <a:latin typeface="Calibri" pitchFamily="34" charset="0"/>
                          <a:ea typeface="+mn-ea"/>
                          <a:cs typeface="+mn-cs"/>
                        </a:rPr>
                        <a:t>ММСП у </a:t>
                      </a:r>
                      <a:r>
                        <a:rPr lang="ru-RU" sz="1800" b="1" i="0" u="none" kern="1200" noProof="0" err="1">
                          <a:solidFill>
                            <a:schemeClr val="tx1"/>
                          </a:solidFill>
                          <a:effectLst/>
                          <a:latin typeface="Calibri" pitchFamily="34" charset="0"/>
                          <a:ea typeface="+mn-ea"/>
                          <a:cs typeface="+mn-cs"/>
                        </a:rPr>
                        <a:t>всіх</a:t>
                      </a:r>
                      <a:r>
                        <a:rPr lang="ru-RU" sz="1800" b="1" i="0" u="none" kern="1200" noProof="0">
                          <a:solidFill>
                            <a:schemeClr val="tx1"/>
                          </a:solidFill>
                          <a:effectLst/>
                          <a:latin typeface="Calibri" pitchFamily="34" charset="0"/>
                          <a:ea typeface="+mn-ea"/>
                          <a:cs typeface="+mn-cs"/>
                        </a:rPr>
                        <a:t> секторах, </a:t>
                      </a:r>
                      <a:r>
                        <a:rPr lang="ru-RU" sz="1800" b="1" i="0" u="none" kern="1200" noProof="0" err="1">
                          <a:solidFill>
                            <a:schemeClr val="tx1"/>
                          </a:solidFill>
                          <a:effectLst/>
                          <a:latin typeface="Calibri" pitchFamily="34" charset="0"/>
                          <a:ea typeface="+mn-ea"/>
                          <a:cs typeface="+mn-cs"/>
                        </a:rPr>
                        <a:t>які</a:t>
                      </a:r>
                      <a:r>
                        <a:rPr lang="ru-RU" sz="1800" b="1" i="0" u="none" kern="1200" noProof="0">
                          <a:solidFill>
                            <a:schemeClr val="tx1"/>
                          </a:solidFill>
                          <a:effectLst/>
                          <a:latin typeface="Calibri" pitchFamily="34" charset="0"/>
                          <a:ea typeface="+mn-ea"/>
                          <a:cs typeface="+mn-cs"/>
                        </a:rPr>
                        <a:t> </a:t>
                      </a:r>
                      <a:r>
                        <a:rPr lang="ru-RU" sz="1800" b="1" i="0" u="none" kern="1200" noProof="0" err="1">
                          <a:solidFill>
                            <a:schemeClr val="tx1"/>
                          </a:solidFill>
                          <a:effectLst/>
                          <a:latin typeface="Calibri" pitchFamily="34" charset="0"/>
                          <a:ea typeface="+mn-ea"/>
                          <a:cs typeface="+mn-cs"/>
                        </a:rPr>
                        <a:t>інвестують</a:t>
                      </a:r>
                      <a:r>
                        <a:rPr lang="ru-RU" sz="1800" b="1" i="0" u="none" kern="1200" noProof="0">
                          <a:solidFill>
                            <a:schemeClr val="tx1"/>
                          </a:solidFill>
                          <a:effectLst/>
                          <a:latin typeface="Calibri" pitchFamily="34" charset="0"/>
                          <a:ea typeface="+mn-ea"/>
                          <a:cs typeface="+mn-cs"/>
                        </a:rPr>
                        <a:t> в </a:t>
                      </a:r>
                      <a:r>
                        <a:rPr lang="ru-RU" sz="1800" b="1" i="0" u="none" kern="1200" noProof="0" err="1">
                          <a:solidFill>
                            <a:schemeClr val="tx1"/>
                          </a:solidFill>
                          <a:effectLst/>
                          <a:latin typeface="Calibri" pitchFamily="34" charset="0"/>
                          <a:ea typeface="+mn-ea"/>
                          <a:cs typeface="+mn-cs"/>
                        </a:rPr>
                        <a:t>енергетичну</a:t>
                      </a:r>
                      <a:r>
                        <a:rPr lang="ru-RU" sz="1800" b="1" i="0" u="none" kern="1200" noProof="0">
                          <a:solidFill>
                            <a:schemeClr val="tx1"/>
                          </a:solidFill>
                          <a:effectLst/>
                          <a:latin typeface="Calibri" pitchFamily="34" charset="0"/>
                          <a:ea typeface="+mn-ea"/>
                          <a:cs typeface="+mn-cs"/>
                        </a:rPr>
                        <a:t> </a:t>
                      </a:r>
                      <a:r>
                        <a:rPr lang="ru-RU" sz="1800" b="1" i="0" u="none" kern="1200" noProof="0" err="1">
                          <a:solidFill>
                            <a:schemeClr val="tx1"/>
                          </a:solidFill>
                          <a:effectLst/>
                          <a:latin typeface="Calibri" pitchFamily="34" charset="0"/>
                          <a:ea typeface="+mn-ea"/>
                          <a:cs typeface="+mn-cs"/>
                        </a:rPr>
                        <a:t>стійкість</a:t>
                      </a:r>
                      <a:r>
                        <a:rPr lang="ru-RU" sz="1800" b="1" i="0" u="none" kern="1200" noProof="0">
                          <a:solidFill>
                            <a:schemeClr val="tx1"/>
                          </a:solidFill>
                          <a:effectLst/>
                          <a:latin typeface="Calibri" pitchFamily="34" charset="0"/>
                          <a:ea typeface="+mn-ea"/>
                          <a:cs typeface="+mn-cs"/>
                        </a:rPr>
                        <a:t> та </a:t>
                      </a:r>
                      <a:r>
                        <a:rPr lang="ru-RU" sz="1800" b="1" i="0" u="none" kern="1200" noProof="0" err="1">
                          <a:solidFill>
                            <a:schemeClr val="tx1"/>
                          </a:solidFill>
                          <a:effectLst/>
                          <a:latin typeface="Calibri" pitchFamily="34" charset="0"/>
                          <a:ea typeface="+mn-ea"/>
                          <a:cs typeface="+mn-cs"/>
                        </a:rPr>
                        <a:t>безпеку</a:t>
                      </a:r>
                      <a:r>
                        <a:rPr lang="uk-UA" sz="1800" b="0" i="0" u="none" kern="1200" noProof="0">
                          <a:solidFill>
                            <a:schemeClr val="tx1"/>
                          </a:solidFill>
                          <a:effectLst/>
                          <a:latin typeface="Calibri" pitchFamily="34" charset="0"/>
                          <a:ea typeface="+mn-ea"/>
                          <a:cs typeface="+mn-cs"/>
                        </a:rPr>
                        <a:t>; </a:t>
                      </a:r>
                      <a:endParaRPr lang="uk-UA" sz="1800" b="0" noProof="0">
                        <a:solidFill>
                          <a:schemeClr val="tx1"/>
                        </a:solidFill>
                        <a:effectLst/>
                        <a:latin typeface="Calibri" pitchFamily="34" charset="0"/>
                      </a:endParaRPr>
                    </a:p>
                    <a:p>
                      <a:pPr marL="285750" indent="-285750" algn="just">
                        <a:lnSpc>
                          <a:spcPct val="100000"/>
                        </a:lnSpc>
                        <a:spcBef>
                          <a:spcPts val="300"/>
                        </a:spcBef>
                        <a:spcAft>
                          <a:spcPts val="300"/>
                        </a:spcAft>
                        <a:buFont typeface="Arial" panose="020B0604020202020204" pitchFamily="34" charset="0"/>
                        <a:buChar char="•"/>
                      </a:pPr>
                      <a:r>
                        <a:rPr lang="uk-UA" sz="1800" b="1" i="0" kern="1200" noProof="0">
                          <a:solidFill>
                            <a:schemeClr val="tx1"/>
                          </a:solidFill>
                          <a:effectLst/>
                          <a:latin typeface="Calibri" pitchFamily="34" charset="0"/>
                          <a:ea typeface="+mn-ea"/>
                          <a:cs typeface="+mn-cs"/>
                        </a:rPr>
                        <a:t>ММСП, що працюють у виробничих та переробних секторах з високою доданою вартістю </a:t>
                      </a:r>
                      <a:r>
                        <a:rPr lang="uk-UA" sz="1800" b="0" i="0" kern="1200" noProof="0">
                          <a:solidFill>
                            <a:schemeClr val="tx1"/>
                          </a:solidFill>
                          <a:effectLst/>
                          <a:latin typeface="Calibri" pitchFamily="34" charset="0"/>
                          <a:ea typeface="+mn-ea"/>
                          <a:cs typeface="+mn-cs"/>
                        </a:rPr>
                        <a:t>(наприклад, харчова, фармацевтична, електронна, текстильна, меблева промисловість, виробництво будівельних матеріалів), інвестують у модернізацію та </a:t>
                      </a:r>
                      <a:r>
                        <a:rPr lang="uk-UA" sz="1800" b="0" i="0" kern="1200" noProof="0" err="1">
                          <a:solidFill>
                            <a:schemeClr val="tx1"/>
                          </a:solidFill>
                          <a:effectLst/>
                          <a:latin typeface="Calibri" pitchFamily="34" charset="0"/>
                          <a:ea typeface="+mn-ea"/>
                          <a:cs typeface="+mn-cs"/>
                        </a:rPr>
                        <a:t>діджиталізацію</a:t>
                      </a:r>
                      <a:r>
                        <a:rPr lang="uk-UA" sz="1800" b="0" i="0" kern="1200" noProof="0">
                          <a:solidFill>
                            <a:schemeClr val="tx1"/>
                          </a:solidFill>
                          <a:effectLst/>
                          <a:latin typeface="Calibri" pitchFamily="34" charset="0"/>
                          <a:ea typeface="+mn-ea"/>
                          <a:cs typeface="+mn-cs"/>
                        </a:rPr>
                        <a:t> для підвищення стійкості</a:t>
                      </a:r>
                      <a:r>
                        <a:rPr lang="ru-RU" sz="1800" b="0" i="0" kern="1200" noProof="0">
                          <a:solidFill>
                            <a:schemeClr val="tx1"/>
                          </a:solidFill>
                          <a:effectLst/>
                          <a:latin typeface="Calibri" pitchFamily="34" charset="0"/>
                          <a:ea typeface="+mn-ea"/>
                          <a:cs typeface="+mn-cs"/>
                        </a:rPr>
                        <a:t>;</a:t>
                      </a:r>
                      <a:endParaRPr lang="en-US" sz="1800" b="0" i="0" kern="1200" noProof="0">
                        <a:solidFill>
                          <a:schemeClr val="tx1"/>
                        </a:solidFill>
                        <a:effectLst/>
                        <a:latin typeface="Calibri" pitchFamily="34" charset="0"/>
                        <a:ea typeface="+mn-ea"/>
                        <a:cs typeface="+mn-cs"/>
                      </a:endParaRPr>
                    </a:p>
                    <a:p>
                      <a:pPr marL="285750" indent="-285750" algn="just">
                        <a:lnSpc>
                          <a:spcPct val="100000"/>
                        </a:lnSpc>
                        <a:spcBef>
                          <a:spcPts val="300"/>
                        </a:spcBef>
                        <a:spcAft>
                          <a:spcPts val="300"/>
                        </a:spcAft>
                        <a:buFont typeface="Arial" panose="020B0604020202020204" pitchFamily="34" charset="0"/>
                        <a:buChar char="•"/>
                      </a:pPr>
                      <a:r>
                        <a:rPr lang="ru-RU" sz="1800" b="1" i="0" kern="1200" noProof="0">
                          <a:solidFill>
                            <a:schemeClr val="tx1"/>
                          </a:solidFill>
                          <a:effectLst/>
                          <a:latin typeface="Calibri" pitchFamily="34" charset="0"/>
                          <a:ea typeface="+mn-ea"/>
                          <a:cs typeface="+mn-cs"/>
                        </a:rPr>
                        <a:t>ММСП, </a:t>
                      </a:r>
                      <a:r>
                        <a:rPr lang="ru-RU" sz="1800" b="1" i="0" kern="1200" noProof="0" err="1">
                          <a:solidFill>
                            <a:schemeClr val="tx1"/>
                          </a:solidFill>
                          <a:effectLst/>
                          <a:latin typeface="Calibri" pitchFamily="34" charset="0"/>
                          <a:ea typeface="+mn-ea"/>
                          <a:cs typeface="+mn-cs"/>
                        </a:rPr>
                        <a:t>що</a:t>
                      </a:r>
                      <a:r>
                        <a:rPr lang="ru-RU" sz="1800" b="1" i="0" kern="1200" noProof="0">
                          <a:solidFill>
                            <a:schemeClr val="tx1"/>
                          </a:solidFill>
                          <a:effectLst/>
                          <a:latin typeface="Calibri" pitchFamily="34" charset="0"/>
                          <a:ea typeface="+mn-ea"/>
                          <a:cs typeface="+mn-cs"/>
                        </a:rPr>
                        <a:t> </a:t>
                      </a:r>
                      <a:r>
                        <a:rPr lang="ru-RU" sz="1800" b="1" i="0" kern="1200" noProof="0" err="1">
                          <a:solidFill>
                            <a:schemeClr val="tx1"/>
                          </a:solidFill>
                          <a:effectLst/>
                          <a:latin typeface="Calibri" pitchFamily="34" charset="0"/>
                          <a:ea typeface="+mn-ea"/>
                          <a:cs typeface="+mn-cs"/>
                        </a:rPr>
                        <a:t>працюють</a:t>
                      </a:r>
                      <a:r>
                        <a:rPr lang="ru-RU" sz="1800" b="1" i="0" kern="1200" noProof="0">
                          <a:solidFill>
                            <a:schemeClr val="tx1"/>
                          </a:solidFill>
                          <a:effectLst/>
                          <a:latin typeface="Calibri" pitchFamily="34" charset="0"/>
                          <a:ea typeface="+mn-ea"/>
                          <a:cs typeface="+mn-cs"/>
                        </a:rPr>
                        <a:t> у </a:t>
                      </a:r>
                      <a:r>
                        <a:rPr lang="ru-RU" sz="1800" b="1" i="0" kern="1200" noProof="0" err="1">
                          <a:solidFill>
                            <a:schemeClr val="tx1"/>
                          </a:solidFill>
                          <a:effectLst/>
                          <a:latin typeface="Calibri" pitchFamily="34" charset="0"/>
                          <a:ea typeface="+mn-ea"/>
                          <a:cs typeface="+mn-cs"/>
                        </a:rPr>
                        <a:t>секторі</a:t>
                      </a:r>
                      <a:r>
                        <a:rPr lang="ru-RU" sz="1800" b="1" i="0" kern="1200" noProof="0">
                          <a:solidFill>
                            <a:schemeClr val="tx1"/>
                          </a:solidFill>
                          <a:effectLst/>
                          <a:latin typeface="Calibri" pitchFamily="34" charset="0"/>
                          <a:ea typeface="+mn-ea"/>
                          <a:cs typeface="+mn-cs"/>
                        </a:rPr>
                        <a:t> транспорту та </a:t>
                      </a:r>
                      <a:r>
                        <a:rPr lang="ru-RU" sz="1800" b="1" i="0" kern="1200" noProof="0" err="1">
                          <a:solidFill>
                            <a:schemeClr val="tx1"/>
                          </a:solidFill>
                          <a:effectLst/>
                          <a:latin typeface="Calibri" pitchFamily="34" charset="0"/>
                          <a:ea typeface="+mn-ea"/>
                          <a:cs typeface="+mn-cs"/>
                        </a:rPr>
                        <a:t>логістики</a:t>
                      </a:r>
                      <a:r>
                        <a:rPr lang="ru-RU" sz="1800" b="1" i="0" kern="1200" noProof="0">
                          <a:solidFill>
                            <a:schemeClr val="tx1"/>
                          </a:solidFill>
                          <a:effectLst/>
                          <a:latin typeface="Calibri" pitchFamily="34" charset="0"/>
                          <a:ea typeface="+mn-ea"/>
                          <a:cs typeface="+mn-cs"/>
                        </a:rPr>
                        <a:t>, </a:t>
                      </a:r>
                      <a:r>
                        <a:rPr lang="ru-RU" sz="1800" b="1" i="0" kern="1200" noProof="0" err="1">
                          <a:solidFill>
                            <a:schemeClr val="tx1"/>
                          </a:solidFill>
                          <a:effectLst/>
                          <a:latin typeface="Calibri" pitchFamily="34" charset="0"/>
                          <a:ea typeface="+mn-ea"/>
                          <a:cs typeface="+mn-cs"/>
                        </a:rPr>
                        <a:t>вирішують</a:t>
                      </a:r>
                      <a:r>
                        <a:rPr lang="ru-RU" sz="1800" b="1" i="0" kern="1200" noProof="0">
                          <a:solidFill>
                            <a:schemeClr val="tx1"/>
                          </a:solidFill>
                          <a:effectLst/>
                          <a:latin typeface="Calibri" pitchFamily="34" charset="0"/>
                          <a:ea typeface="+mn-ea"/>
                          <a:cs typeface="+mn-cs"/>
                        </a:rPr>
                        <a:t> </a:t>
                      </a:r>
                      <a:r>
                        <a:rPr lang="ru-RU" sz="1800" b="1" i="0" kern="1200" noProof="0" err="1">
                          <a:solidFill>
                            <a:schemeClr val="tx1"/>
                          </a:solidFill>
                          <a:effectLst/>
                          <a:latin typeface="Calibri" pitchFamily="34" charset="0"/>
                          <a:ea typeface="+mn-ea"/>
                          <a:cs typeface="+mn-cs"/>
                        </a:rPr>
                        <a:t>проблеми</a:t>
                      </a:r>
                      <a:r>
                        <a:rPr lang="ru-RU" sz="1800" b="1" i="0" kern="1200" noProof="0">
                          <a:solidFill>
                            <a:schemeClr val="tx1"/>
                          </a:solidFill>
                          <a:effectLst/>
                          <a:latin typeface="Calibri" pitchFamily="34" charset="0"/>
                          <a:ea typeface="+mn-ea"/>
                          <a:cs typeface="+mn-cs"/>
                        </a:rPr>
                        <a:t>, </a:t>
                      </a:r>
                      <a:r>
                        <a:rPr lang="ru-RU" sz="1800" b="1" i="0" kern="1200" noProof="0" err="1">
                          <a:solidFill>
                            <a:schemeClr val="tx1"/>
                          </a:solidFill>
                          <a:effectLst/>
                          <a:latin typeface="Calibri" pitchFamily="34" charset="0"/>
                          <a:ea typeface="+mn-ea"/>
                          <a:cs typeface="+mn-cs"/>
                        </a:rPr>
                        <a:t>пов'язані</a:t>
                      </a:r>
                      <a:r>
                        <a:rPr lang="ru-RU" sz="1800" b="1" i="0" kern="1200" noProof="0">
                          <a:solidFill>
                            <a:schemeClr val="tx1"/>
                          </a:solidFill>
                          <a:effectLst/>
                          <a:latin typeface="Calibri" pitchFamily="34" charset="0"/>
                          <a:ea typeface="+mn-ea"/>
                          <a:cs typeface="+mn-cs"/>
                        </a:rPr>
                        <a:t> з </a:t>
                      </a:r>
                      <a:r>
                        <a:rPr lang="ru-RU" sz="1800" b="1" i="0" kern="1200" noProof="0" err="1">
                          <a:solidFill>
                            <a:schemeClr val="tx1"/>
                          </a:solidFill>
                          <a:effectLst/>
                          <a:latin typeface="Calibri" pitchFamily="34" charset="0"/>
                          <a:ea typeface="+mn-ea"/>
                          <a:cs typeface="+mn-cs"/>
                        </a:rPr>
                        <a:t>пошкодженням</a:t>
                      </a:r>
                      <a:r>
                        <a:rPr lang="ru-RU" sz="1800" b="1" i="0" kern="1200" noProof="0">
                          <a:solidFill>
                            <a:schemeClr val="tx1"/>
                          </a:solidFill>
                          <a:effectLst/>
                          <a:latin typeface="Calibri" pitchFamily="34" charset="0"/>
                          <a:ea typeface="+mn-ea"/>
                          <a:cs typeface="+mn-cs"/>
                        </a:rPr>
                        <a:t> </a:t>
                      </a:r>
                      <a:r>
                        <a:rPr lang="ru-RU" sz="1800" b="1" i="0" kern="1200" noProof="0" err="1">
                          <a:solidFill>
                            <a:schemeClr val="tx1"/>
                          </a:solidFill>
                          <a:effectLst/>
                          <a:latin typeface="Calibri" pitchFamily="34" charset="0"/>
                          <a:ea typeface="+mn-ea"/>
                          <a:cs typeface="+mn-cs"/>
                        </a:rPr>
                        <a:t>місцевої</a:t>
                      </a:r>
                      <a:r>
                        <a:rPr lang="ru-RU" sz="1800" b="1" i="0" kern="1200" noProof="0">
                          <a:solidFill>
                            <a:schemeClr val="tx1"/>
                          </a:solidFill>
                          <a:effectLst/>
                          <a:latin typeface="Calibri" pitchFamily="34" charset="0"/>
                          <a:ea typeface="+mn-ea"/>
                          <a:cs typeface="+mn-cs"/>
                        </a:rPr>
                        <a:t> </a:t>
                      </a:r>
                      <a:r>
                        <a:rPr lang="ru-RU" sz="1800" b="1" i="0" kern="1200" noProof="0" err="1">
                          <a:solidFill>
                            <a:schemeClr val="tx1"/>
                          </a:solidFill>
                          <a:effectLst/>
                          <a:latin typeface="Calibri" pitchFamily="34" charset="0"/>
                          <a:ea typeface="+mn-ea"/>
                          <a:cs typeface="+mn-cs"/>
                        </a:rPr>
                        <a:t>транспортної</a:t>
                      </a:r>
                      <a:r>
                        <a:rPr lang="ru-RU" sz="1800" b="1" i="0" kern="1200" noProof="0">
                          <a:solidFill>
                            <a:schemeClr val="tx1"/>
                          </a:solidFill>
                          <a:effectLst/>
                          <a:latin typeface="Calibri" pitchFamily="34" charset="0"/>
                          <a:ea typeface="+mn-ea"/>
                          <a:cs typeface="+mn-cs"/>
                        </a:rPr>
                        <a:t> та </a:t>
                      </a:r>
                      <a:r>
                        <a:rPr lang="ru-RU" sz="1800" b="1" i="0" kern="1200" noProof="0" err="1">
                          <a:solidFill>
                            <a:schemeClr val="tx1"/>
                          </a:solidFill>
                          <a:effectLst/>
                          <a:latin typeface="Calibri" pitchFamily="34" charset="0"/>
                          <a:ea typeface="+mn-ea"/>
                          <a:cs typeface="+mn-cs"/>
                        </a:rPr>
                        <a:t>логістичної</a:t>
                      </a:r>
                      <a:r>
                        <a:rPr lang="ru-RU" sz="1800" b="1" i="0" kern="1200" noProof="0">
                          <a:solidFill>
                            <a:schemeClr val="tx1"/>
                          </a:solidFill>
                          <a:effectLst/>
                          <a:latin typeface="Calibri" pitchFamily="34" charset="0"/>
                          <a:ea typeface="+mn-ea"/>
                          <a:cs typeface="+mn-cs"/>
                        </a:rPr>
                        <a:t> </a:t>
                      </a:r>
                      <a:r>
                        <a:rPr lang="ru-RU" sz="1800" b="1" i="0" kern="1200" noProof="0" err="1">
                          <a:solidFill>
                            <a:schemeClr val="tx1"/>
                          </a:solidFill>
                          <a:effectLst/>
                          <a:latin typeface="Calibri" pitchFamily="34" charset="0"/>
                          <a:ea typeface="+mn-ea"/>
                          <a:cs typeface="+mn-cs"/>
                        </a:rPr>
                        <a:t>інфраструктури</a:t>
                      </a:r>
                      <a:r>
                        <a:rPr lang="ru-RU" sz="1800" b="1" i="0" kern="1200" noProof="0">
                          <a:solidFill>
                            <a:schemeClr val="tx1"/>
                          </a:solidFill>
                          <a:effectLst/>
                          <a:latin typeface="Calibri" pitchFamily="34" charset="0"/>
                          <a:ea typeface="+mn-ea"/>
                          <a:cs typeface="+mn-cs"/>
                        </a:rPr>
                        <a:t> </a:t>
                      </a:r>
                      <a:r>
                        <a:rPr lang="ru-RU" sz="1800" b="0" i="0" kern="1200" noProof="0">
                          <a:solidFill>
                            <a:schemeClr val="tx1"/>
                          </a:solidFill>
                          <a:effectLst/>
                          <a:latin typeface="Calibri" pitchFamily="34" charset="0"/>
                          <a:ea typeface="+mn-ea"/>
                          <a:cs typeface="+mn-cs"/>
                        </a:rPr>
                        <a:t>(</a:t>
                      </a:r>
                      <a:r>
                        <a:rPr lang="ru-RU" sz="1800" b="0" i="0" kern="1200" noProof="0" err="1">
                          <a:solidFill>
                            <a:schemeClr val="tx1"/>
                          </a:solidFill>
                          <a:effectLst/>
                          <a:latin typeface="Calibri" pitchFamily="34" charset="0"/>
                          <a:ea typeface="+mn-ea"/>
                          <a:cs typeface="+mn-cs"/>
                        </a:rPr>
                        <a:t>включаючи</a:t>
                      </a:r>
                      <a:r>
                        <a:rPr lang="ru-RU" sz="1800" b="0" i="0" kern="1200" noProof="0">
                          <a:solidFill>
                            <a:schemeClr val="tx1"/>
                          </a:solidFill>
                          <a:effectLst/>
                          <a:latin typeface="Calibri" pitchFamily="34" charset="0"/>
                          <a:ea typeface="+mn-ea"/>
                          <a:cs typeface="+mn-cs"/>
                        </a:rPr>
                        <a:t> </a:t>
                      </a:r>
                      <a:r>
                        <a:rPr lang="ru-RU" sz="1800" b="0" i="0" kern="1200" noProof="0" err="1">
                          <a:solidFill>
                            <a:schemeClr val="tx1"/>
                          </a:solidFill>
                          <a:effectLst/>
                          <a:latin typeface="Calibri" pitchFamily="34" charset="0"/>
                          <a:ea typeface="+mn-ea"/>
                          <a:cs typeface="+mn-cs"/>
                        </a:rPr>
                        <a:t>цифрову</a:t>
                      </a:r>
                      <a:r>
                        <a:rPr lang="ru-RU" sz="1800" b="0" i="0" kern="1200" noProof="0">
                          <a:solidFill>
                            <a:schemeClr val="tx1"/>
                          </a:solidFill>
                          <a:effectLst/>
                          <a:latin typeface="Calibri" pitchFamily="34" charset="0"/>
                          <a:ea typeface="+mn-ea"/>
                          <a:cs typeface="+mn-cs"/>
                        </a:rPr>
                        <a:t> </a:t>
                      </a:r>
                      <a:r>
                        <a:rPr lang="ru-RU" sz="1800" b="0" i="0" kern="1200" noProof="0" err="1">
                          <a:solidFill>
                            <a:schemeClr val="tx1"/>
                          </a:solidFill>
                          <a:effectLst/>
                          <a:latin typeface="Calibri" pitchFamily="34" charset="0"/>
                          <a:ea typeface="+mn-ea"/>
                          <a:cs typeface="+mn-cs"/>
                        </a:rPr>
                        <a:t>інфраструктуру</a:t>
                      </a:r>
                      <a:r>
                        <a:rPr lang="ru-RU" sz="1800" b="0" i="0" kern="1200" noProof="0">
                          <a:solidFill>
                            <a:schemeClr val="tx1"/>
                          </a:solidFill>
                          <a:effectLst/>
                          <a:latin typeface="Calibri" pitchFamily="34" charset="0"/>
                          <a:ea typeface="+mn-ea"/>
                          <a:cs typeface="+mn-cs"/>
                        </a:rPr>
                        <a:t>).</a:t>
                      </a:r>
                      <a:r>
                        <a:rPr lang="uk-UA" sz="1800" b="0" i="0" kern="1200" noProof="0">
                          <a:solidFill>
                            <a:schemeClr val="tx1"/>
                          </a:solidFill>
                          <a:effectLst/>
                          <a:latin typeface="Calibri" pitchFamily="34" charset="0"/>
                          <a:ea typeface="+mn-ea"/>
                          <a:cs typeface="+mn-cs"/>
                        </a:rPr>
                        <a:t>         </a:t>
                      </a:r>
                    </a:p>
                  </a:txBody>
                  <a:tcPr>
                    <a:lnL w="12700" cap="flat" cmpd="sng" algn="ctr">
                      <a:solidFill>
                        <a:srgbClr val="112F71"/>
                      </a:solidFill>
                      <a:prstDash val="solid"/>
                      <a:round/>
                      <a:headEnd type="none" w="med" len="med"/>
                      <a:tailEnd type="none" w="med" len="med"/>
                    </a:lnL>
                    <a:lnR w="12700" cap="flat" cmpd="sng" algn="ctr">
                      <a:solidFill>
                        <a:srgbClr val="112F71"/>
                      </a:solidFill>
                      <a:prstDash val="solid"/>
                      <a:round/>
                      <a:headEnd type="none" w="med" len="med"/>
                      <a:tailEnd type="none" w="med" len="med"/>
                    </a:lnR>
                    <a:lnT w="12700" cap="flat" cmpd="sng" algn="ctr">
                      <a:solidFill>
                        <a:srgbClr val="112F71"/>
                      </a:solidFill>
                      <a:prstDash val="solid"/>
                      <a:round/>
                      <a:headEnd type="none" w="med" len="med"/>
                      <a:tailEnd type="none" w="med" len="med"/>
                    </a:lnT>
                    <a:lnB w="12700" cap="flat" cmpd="sng" algn="ctr">
                      <a:solidFill>
                        <a:srgbClr val="112F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1018">
                <a:tc>
                  <a:txBody>
                    <a:bodyPr/>
                    <a:lstStyle/>
                    <a:p>
                      <a:pPr marL="265113" indent="-265113">
                        <a:spcBef>
                          <a:spcPts val="0"/>
                        </a:spcBef>
                        <a:spcAft>
                          <a:spcPts val="0"/>
                        </a:spcAft>
                        <a:buFont typeface="Wingdings" pitchFamily="2" charset="2"/>
                        <a:buNone/>
                      </a:pPr>
                      <a:endParaRPr lang="uk-UA" sz="800" b="0" i="0" baseline="0" noProof="0">
                        <a:solidFill>
                          <a:schemeClr val="tx1"/>
                        </a:solidFill>
                        <a:effectLst/>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12F7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9" name="Рисунок 8" descr="Зображення, що містить текст, Шрифт, знімок екрана, логотип&#10;&#10;Вміст на основі ШІ може бути неправильним.">
            <a:extLst>
              <a:ext uri="{FF2B5EF4-FFF2-40B4-BE49-F238E27FC236}">
                <a16:creationId xmlns:a16="http://schemas.microsoft.com/office/drawing/2014/main" id="{7A09D45E-0C7B-4019-2204-A7D1A9F606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0416" y="223253"/>
            <a:ext cx="936104" cy="605272"/>
          </a:xfrm>
          <a:prstGeom prst="rect">
            <a:avLst/>
          </a:prstGeom>
        </p:spPr>
      </p:pic>
      <p:pic>
        <p:nvPicPr>
          <p:cNvPr id="10" name="Рисунок 1" descr="Результат пошуку зображень за запитом &quot;Укрэксимбанк&quot;">
            <a:extLst>
              <a:ext uri="{FF2B5EF4-FFF2-40B4-BE49-F238E27FC236}">
                <a16:creationId xmlns:a16="http://schemas.microsoft.com/office/drawing/2014/main" id="{69DEAADF-48A9-C329-4C4D-BE10029861B8}"/>
              </a:ext>
            </a:extLst>
          </p:cNvPr>
          <p:cNvPicPr>
            <a:picLocks noChangeAspect="1" noChangeArrowheads="1"/>
          </p:cNvPicPr>
          <p:nvPr/>
        </p:nvPicPr>
        <p:blipFill>
          <a:blip r:embed="rId4" cstate="print"/>
          <a:srcRect/>
          <a:stretch>
            <a:fillRect/>
          </a:stretch>
        </p:blipFill>
        <p:spPr bwMode="auto">
          <a:xfrm>
            <a:off x="8795541" y="223253"/>
            <a:ext cx="902278" cy="595844"/>
          </a:xfrm>
          <a:prstGeom prst="rect">
            <a:avLst/>
          </a:prstGeom>
          <a:noFill/>
        </p:spPr>
      </p:pic>
      <p:sp>
        <p:nvSpPr>
          <p:cNvPr id="7" name="TextBox 6">
            <a:extLst>
              <a:ext uri="{FF2B5EF4-FFF2-40B4-BE49-F238E27FC236}">
                <a16:creationId xmlns:a16="http://schemas.microsoft.com/office/drawing/2014/main" id="{C7B335CB-BF39-C008-A85F-990A50042040}"/>
              </a:ext>
            </a:extLst>
          </p:cNvPr>
          <p:cNvSpPr txBox="1"/>
          <p:nvPr/>
        </p:nvSpPr>
        <p:spPr>
          <a:xfrm>
            <a:off x="1312182" y="1778367"/>
            <a:ext cx="9557157" cy="369332"/>
          </a:xfrm>
          <a:prstGeom prst="rect">
            <a:avLst/>
          </a:prstGeom>
          <a:noFill/>
        </p:spPr>
        <p:txBody>
          <a:bodyPr wrap="square">
            <a:spAutoFit/>
          </a:bodyPr>
          <a:lstStyle/>
          <a:p>
            <a:pPr algn="ctr"/>
            <a:r>
              <a:rPr lang="ru-RU" b="1"/>
              <a:t>Цільові групи </a:t>
            </a:r>
            <a:r>
              <a:rPr lang="ru-RU" b="1" err="1"/>
              <a:t>учасників</a:t>
            </a:r>
            <a:r>
              <a:rPr lang="ru-RU" b="1"/>
              <a:t> Проекту:</a:t>
            </a:r>
          </a:p>
        </p:txBody>
      </p:sp>
    </p:spTree>
    <p:extLst>
      <p:ext uri="{BB962C8B-B14F-4D97-AF65-F5344CB8AC3E}">
        <p14:creationId xmlns:p14="http://schemas.microsoft.com/office/powerpoint/2010/main" val="1658385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45679-CAAA-4DDB-709E-F25BE47ADCBF}"/>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6C931D83-F195-2AF9-B7A4-B06F883B8C96}"/>
              </a:ext>
            </a:extLst>
          </p:cNvPr>
          <p:cNvSpPr>
            <a:spLocks noGrp="1"/>
          </p:cNvSpPr>
          <p:nvPr>
            <p:ph type="title"/>
          </p:nvPr>
        </p:nvSpPr>
        <p:spPr>
          <a:xfrm>
            <a:off x="1143001" y="314051"/>
            <a:ext cx="4245225" cy="1051779"/>
          </a:xfrm>
        </p:spPr>
        <p:txBody>
          <a:bodyPr>
            <a:normAutofit/>
          </a:bodyPr>
          <a:lstStyle/>
          <a:p>
            <a:r>
              <a:rPr lang="uk-UA" sz="2000">
                <a:solidFill>
                  <a:schemeClr val="bg1"/>
                </a:solidFill>
              </a:rPr>
              <a:t>Вимоги за </a:t>
            </a:r>
            <a:r>
              <a:rPr lang="uk-UA" sz="2000" err="1">
                <a:solidFill>
                  <a:schemeClr val="bg1"/>
                </a:solidFill>
              </a:rPr>
              <a:t>Проектом</a:t>
            </a:r>
            <a:r>
              <a:rPr lang="uk-UA" sz="2000">
                <a:solidFill>
                  <a:schemeClr val="bg1"/>
                </a:solidFill>
              </a:rPr>
              <a:t> </a:t>
            </a:r>
            <a:r>
              <a:rPr lang="en-US" sz="2000">
                <a:solidFill>
                  <a:schemeClr val="bg1"/>
                </a:solidFill>
              </a:rPr>
              <a:t>EFSE</a:t>
            </a:r>
            <a:endParaRPr lang="uk-UA" sz="2000"/>
          </a:p>
        </p:txBody>
      </p:sp>
      <p:pic>
        <p:nvPicPr>
          <p:cNvPr id="9" name="Рисунок 8" descr="Зображення, що містить текст, Шрифт, знімок екрана, логотип&#10;&#10;Вміст на основі ШІ може бути неправильним.">
            <a:extLst>
              <a:ext uri="{FF2B5EF4-FFF2-40B4-BE49-F238E27FC236}">
                <a16:creationId xmlns:a16="http://schemas.microsoft.com/office/drawing/2014/main" id="{8434D1D1-57AD-8B1B-DE64-558D8B3B22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0416" y="223253"/>
            <a:ext cx="936104" cy="605272"/>
          </a:xfrm>
          <a:prstGeom prst="rect">
            <a:avLst/>
          </a:prstGeom>
        </p:spPr>
      </p:pic>
      <p:pic>
        <p:nvPicPr>
          <p:cNvPr id="10" name="Рисунок 1" descr="Результат пошуку зображень за запитом &quot;Укрэксимбанк&quot;">
            <a:extLst>
              <a:ext uri="{FF2B5EF4-FFF2-40B4-BE49-F238E27FC236}">
                <a16:creationId xmlns:a16="http://schemas.microsoft.com/office/drawing/2014/main" id="{B93F8EC6-9187-9930-2FC9-48673A4F1C42}"/>
              </a:ext>
            </a:extLst>
          </p:cNvPr>
          <p:cNvPicPr>
            <a:picLocks noChangeAspect="1" noChangeArrowheads="1"/>
          </p:cNvPicPr>
          <p:nvPr/>
        </p:nvPicPr>
        <p:blipFill>
          <a:blip r:embed="rId4" cstate="print"/>
          <a:srcRect/>
          <a:stretch>
            <a:fillRect/>
          </a:stretch>
        </p:blipFill>
        <p:spPr bwMode="auto">
          <a:xfrm>
            <a:off x="5697777" y="227967"/>
            <a:ext cx="902278" cy="595844"/>
          </a:xfrm>
          <a:prstGeom prst="rect">
            <a:avLst/>
          </a:prstGeom>
          <a:noFill/>
        </p:spPr>
      </p:pic>
      <p:sp>
        <p:nvSpPr>
          <p:cNvPr id="7" name="TextBox 6">
            <a:extLst>
              <a:ext uri="{FF2B5EF4-FFF2-40B4-BE49-F238E27FC236}">
                <a16:creationId xmlns:a16="http://schemas.microsoft.com/office/drawing/2014/main" id="{C58C0DD0-6EB1-424F-45D1-9CB74475083C}"/>
              </a:ext>
            </a:extLst>
          </p:cNvPr>
          <p:cNvSpPr txBox="1"/>
          <p:nvPr/>
        </p:nvSpPr>
        <p:spPr>
          <a:xfrm>
            <a:off x="1317422" y="1837495"/>
            <a:ext cx="9557157" cy="369332"/>
          </a:xfrm>
          <a:prstGeom prst="rect">
            <a:avLst/>
          </a:prstGeom>
          <a:noFill/>
        </p:spPr>
        <p:txBody>
          <a:bodyPr wrap="square">
            <a:spAutoFit/>
          </a:bodyPr>
          <a:lstStyle/>
          <a:p>
            <a:pPr algn="ctr"/>
            <a:r>
              <a:rPr lang="ru-RU" b="1" err="1">
                <a:solidFill>
                  <a:srgbClr val="0E4BC2"/>
                </a:solidFill>
              </a:rPr>
              <a:t>Розподіл</a:t>
            </a:r>
            <a:r>
              <a:rPr lang="ru-RU" b="1">
                <a:solidFill>
                  <a:srgbClr val="0E4BC2"/>
                </a:solidFill>
              </a:rPr>
              <a:t> </a:t>
            </a:r>
            <a:r>
              <a:rPr lang="ru-RU" b="1" err="1">
                <a:solidFill>
                  <a:srgbClr val="0E4BC2"/>
                </a:solidFill>
              </a:rPr>
              <a:t>грантової</a:t>
            </a:r>
            <a:r>
              <a:rPr lang="ru-RU" b="1">
                <a:solidFill>
                  <a:srgbClr val="0E4BC2"/>
                </a:solidFill>
              </a:rPr>
              <a:t> </a:t>
            </a:r>
            <a:r>
              <a:rPr lang="ru-RU" b="1" err="1">
                <a:solidFill>
                  <a:srgbClr val="0E4BC2"/>
                </a:solidFill>
              </a:rPr>
              <a:t>частини</a:t>
            </a:r>
            <a:endParaRPr lang="ru-RU" b="1">
              <a:solidFill>
                <a:srgbClr val="0E4BC2"/>
              </a:solidFill>
            </a:endParaRPr>
          </a:p>
        </p:txBody>
      </p:sp>
      <p:graphicFrame>
        <p:nvGraphicFramePr>
          <p:cNvPr id="4" name="Таблиця 3">
            <a:extLst>
              <a:ext uri="{FF2B5EF4-FFF2-40B4-BE49-F238E27FC236}">
                <a16:creationId xmlns:a16="http://schemas.microsoft.com/office/drawing/2014/main" id="{CD7876A4-2B22-2108-DC03-8E5A6CB151E8}"/>
              </a:ext>
            </a:extLst>
          </p:cNvPr>
          <p:cNvGraphicFramePr>
            <a:graphicFrameLocks noGrp="1"/>
          </p:cNvGraphicFramePr>
          <p:nvPr>
            <p:extLst>
              <p:ext uri="{D42A27DB-BD31-4B8C-83A1-F6EECF244321}">
                <p14:modId xmlns:p14="http://schemas.microsoft.com/office/powerpoint/2010/main" val="2317382262"/>
              </p:ext>
            </p:extLst>
          </p:nvPr>
        </p:nvGraphicFramePr>
        <p:xfrm>
          <a:off x="606490" y="2328130"/>
          <a:ext cx="11224724" cy="4314773"/>
        </p:xfrm>
        <a:graphic>
          <a:graphicData uri="http://schemas.openxmlformats.org/drawingml/2006/table">
            <a:tbl>
              <a:tblPr firstRow="1" firstCol="1" bandRow="1">
                <a:tableStyleId>{5C22544A-7EE6-4342-B048-85BDC9FD1C3A}</a:tableStyleId>
              </a:tblPr>
              <a:tblGrid>
                <a:gridCol w="1795162">
                  <a:extLst>
                    <a:ext uri="{9D8B030D-6E8A-4147-A177-3AD203B41FA5}">
                      <a16:colId xmlns:a16="http://schemas.microsoft.com/office/drawing/2014/main" val="1527236484"/>
                    </a:ext>
                  </a:extLst>
                </a:gridCol>
                <a:gridCol w="1015160">
                  <a:extLst>
                    <a:ext uri="{9D8B030D-6E8A-4147-A177-3AD203B41FA5}">
                      <a16:colId xmlns:a16="http://schemas.microsoft.com/office/drawing/2014/main" val="395798308"/>
                    </a:ext>
                  </a:extLst>
                </a:gridCol>
                <a:gridCol w="1359618">
                  <a:extLst>
                    <a:ext uri="{9D8B030D-6E8A-4147-A177-3AD203B41FA5}">
                      <a16:colId xmlns:a16="http://schemas.microsoft.com/office/drawing/2014/main" val="3146729832"/>
                    </a:ext>
                  </a:extLst>
                </a:gridCol>
                <a:gridCol w="1434969">
                  <a:extLst>
                    <a:ext uri="{9D8B030D-6E8A-4147-A177-3AD203B41FA5}">
                      <a16:colId xmlns:a16="http://schemas.microsoft.com/office/drawing/2014/main" val="3595770139"/>
                    </a:ext>
                  </a:extLst>
                </a:gridCol>
                <a:gridCol w="1434970">
                  <a:extLst>
                    <a:ext uri="{9D8B030D-6E8A-4147-A177-3AD203B41FA5}">
                      <a16:colId xmlns:a16="http://schemas.microsoft.com/office/drawing/2014/main" val="2587297362"/>
                    </a:ext>
                  </a:extLst>
                </a:gridCol>
                <a:gridCol w="1249149">
                  <a:extLst>
                    <a:ext uri="{9D8B030D-6E8A-4147-A177-3AD203B41FA5}">
                      <a16:colId xmlns:a16="http://schemas.microsoft.com/office/drawing/2014/main" val="1284736970"/>
                    </a:ext>
                  </a:extLst>
                </a:gridCol>
                <a:gridCol w="2935696">
                  <a:extLst>
                    <a:ext uri="{9D8B030D-6E8A-4147-A177-3AD203B41FA5}">
                      <a16:colId xmlns:a16="http://schemas.microsoft.com/office/drawing/2014/main" val="330918296"/>
                    </a:ext>
                  </a:extLst>
                </a:gridCol>
              </a:tblGrid>
              <a:tr h="809429">
                <a:tc>
                  <a:txBody>
                    <a:bodyPr/>
                    <a:lstStyle/>
                    <a:p>
                      <a:pPr algn="ctr">
                        <a:lnSpc>
                          <a:spcPct val="107000"/>
                        </a:lnSpc>
                        <a:spcAft>
                          <a:spcPts val="800"/>
                        </a:spcAft>
                        <a:buNone/>
                      </a:pPr>
                      <a:endParaRPr lang="en-US" sz="1400">
                        <a:effectLst/>
                      </a:endParaRPr>
                    </a:p>
                    <a:p>
                      <a:pPr algn="ctr">
                        <a:lnSpc>
                          <a:spcPct val="107000"/>
                        </a:lnSpc>
                        <a:spcAft>
                          <a:spcPts val="800"/>
                        </a:spcAft>
                        <a:buNone/>
                      </a:pPr>
                      <a:r>
                        <a:rPr lang="uk-UA" sz="1400">
                          <a:effectLst/>
                        </a:rPr>
                        <a:t>Категорія </a:t>
                      </a:r>
                      <a:r>
                        <a:rPr lang="uk-UA" sz="1400" err="1">
                          <a:effectLst/>
                        </a:rPr>
                        <a:t>гранта</a:t>
                      </a:r>
                      <a:endParaRPr lang="uk-UA" sz="1400">
                        <a:effectLst/>
                        <a:latin typeface="Times New Roman" panose="02020603050405020304" pitchFamily="18" charset="0"/>
                        <a:ea typeface="SimSun" panose="02010600030101010101" pitchFamily="2" charset="-122"/>
                        <a:cs typeface="Simplified Arabic" panose="02020603050405020304" pitchFamily="18" charset="-78"/>
                      </a:endParaRPr>
                    </a:p>
                  </a:txBody>
                  <a:tcPr marL="52434" marR="52434" marT="0" marB="0"/>
                </a:tc>
                <a:tc gridSpan="2">
                  <a:txBody>
                    <a:bodyPr/>
                    <a:lstStyle/>
                    <a:p>
                      <a:pPr algn="ctr">
                        <a:lnSpc>
                          <a:spcPct val="107000"/>
                        </a:lnSpc>
                        <a:spcAft>
                          <a:spcPts val="1200"/>
                        </a:spcAft>
                        <a:buNone/>
                      </a:pPr>
                      <a:r>
                        <a:rPr lang="uk-UA" sz="1400">
                          <a:effectLst/>
                        </a:rPr>
                        <a:t>Категорія 1: </a:t>
                      </a:r>
                    </a:p>
                    <a:p>
                      <a:pPr algn="ctr">
                        <a:lnSpc>
                          <a:spcPct val="107000"/>
                        </a:lnSpc>
                        <a:spcAft>
                          <a:spcPts val="1200"/>
                        </a:spcAft>
                        <a:buNone/>
                      </a:pPr>
                      <a:r>
                        <a:rPr lang="uk-UA" sz="1400">
                          <a:effectLst/>
                        </a:rPr>
                        <a:t>Фермерські господарства</a:t>
                      </a:r>
                      <a:endParaRPr lang="uk-UA" sz="1400">
                        <a:effectLst/>
                        <a:latin typeface="Times New Roman" panose="02020603050405020304" pitchFamily="18" charset="0"/>
                        <a:ea typeface="SimSun" panose="02010600030101010101" pitchFamily="2" charset="-122"/>
                        <a:cs typeface="Simplified Arabic" panose="02020603050405020304" pitchFamily="18" charset="-78"/>
                      </a:endParaRPr>
                    </a:p>
                  </a:txBody>
                  <a:tcPr marL="52434" marR="52434" marT="0" marB="0"/>
                </a:tc>
                <a:tc hMerge="1">
                  <a:txBody>
                    <a:bodyPr/>
                    <a:lstStyle/>
                    <a:p>
                      <a:endParaRPr lang="uk-UA"/>
                    </a:p>
                  </a:txBody>
                  <a:tcPr/>
                </a:tc>
                <a:tc gridSpan="3">
                  <a:txBody>
                    <a:bodyPr/>
                    <a:lstStyle/>
                    <a:p>
                      <a:pPr algn="ctr">
                        <a:lnSpc>
                          <a:spcPct val="107000"/>
                        </a:lnSpc>
                        <a:spcAft>
                          <a:spcPts val="1200"/>
                        </a:spcAft>
                        <a:buNone/>
                      </a:pPr>
                      <a:r>
                        <a:rPr lang="uk-UA" sz="1400">
                          <a:effectLst/>
                        </a:rPr>
                        <a:t>Категорія 2: </a:t>
                      </a:r>
                    </a:p>
                    <a:p>
                      <a:pPr algn="ctr">
                        <a:lnSpc>
                          <a:spcPct val="107000"/>
                        </a:lnSpc>
                        <a:spcAft>
                          <a:spcPts val="1200"/>
                        </a:spcAft>
                        <a:buNone/>
                      </a:pPr>
                      <a:r>
                        <a:rPr lang="uk-UA" sz="1400">
                          <a:effectLst/>
                        </a:rPr>
                        <a:t>Підприємства, що постраждали від війни</a:t>
                      </a:r>
                      <a:endParaRPr lang="uk-UA" sz="1400">
                        <a:effectLst/>
                        <a:latin typeface="Times New Roman" panose="02020603050405020304" pitchFamily="18" charset="0"/>
                        <a:ea typeface="SimSun" panose="02010600030101010101" pitchFamily="2" charset="-122"/>
                        <a:cs typeface="Simplified Arabic" panose="02020603050405020304" pitchFamily="18" charset="-78"/>
                      </a:endParaRPr>
                    </a:p>
                  </a:txBody>
                  <a:tcPr marL="52434" marR="52434" marT="0" marB="0"/>
                </a:tc>
                <a:tc hMerge="1">
                  <a:txBody>
                    <a:bodyPr/>
                    <a:lstStyle/>
                    <a:p>
                      <a:endParaRPr lang="uk-UA"/>
                    </a:p>
                  </a:txBody>
                  <a:tcPr/>
                </a:tc>
                <a:tc hMerge="1">
                  <a:txBody>
                    <a:bodyPr/>
                    <a:lstStyle/>
                    <a:p>
                      <a:endParaRPr lang="uk-UA"/>
                    </a:p>
                  </a:txBody>
                  <a:tcPr/>
                </a:tc>
                <a:tc>
                  <a:txBody>
                    <a:bodyPr/>
                    <a:lstStyle/>
                    <a:p>
                      <a:pPr algn="ctr">
                        <a:lnSpc>
                          <a:spcPct val="107000"/>
                        </a:lnSpc>
                        <a:spcAft>
                          <a:spcPts val="1200"/>
                        </a:spcAft>
                        <a:buNone/>
                      </a:pPr>
                      <a:r>
                        <a:rPr lang="uk-UA" sz="1400">
                          <a:effectLst/>
                        </a:rPr>
                        <a:t>Категорія 3: </a:t>
                      </a:r>
                    </a:p>
                    <a:p>
                      <a:pPr algn="ctr">
                        <a:lnSpc>
                          <a:spcPct val="107000"/>
                        </a:lnSpc>
                        <a:spcAft>
                          <a:spcPts val="1200"/>
                        </a:spcAft>
                        <a:buNone/>
                      </a:pPr>
                      <a:r>
                        <a:rPr lang="uk-UA" sz="1400">
                          <a:effectLst/>
                        </a:rPr>
                        <a:t>ММСП, що інвестують у критично важливу відбудову</a:t>
                      </a:r>
                      <a:endParaRPr lang="uk-UA" sz="1400">
                        <a:effectLst/>
                        <a:latin typeface="Times New Roman" panose="02020603050405020304" pitchFamily="18" charset="0"/>
                        <a:ea typeface="SimSun" panose="02010600030101010101" pitchFamily="2" charset="-122"/>
                        <a:cs typeface="Simplified Arabic" panose="02020603050405020304" pitchFamily="18" charset="-78"/>
                      </a:endParaRPr>
                    </a:p>
                  </a:txBody>
                  <a:tcPr marL="52434" marR="52434" marT="0" marB="0"/>
                </a:tc>
                <a:extLst>
                  <a:ext uri="{0D108BD9-81ED-4DB2-BD59-A6C34878D82A}">
                    <a16:rowId xmlns:a16="http://schemas.microsoft.com/office/drawing/2014/main" val="3194573774"/>
                  </a:ext>
                </a:extLst>
              </a:tr>
              <a:tr h="268527">
                <a:tc>
                  <a:txBody>
                    <a:bodyPr/>
                    <a:lstStyle/>
                    <a:p>
                      <a:pPr algn="just">
                        <a:spcAft>
                          <a:spcPts val="1200"/>
                        </a:spcAft>
                        <a:buNone/>
                      </a:pPr>
                      <a:r>
                        <a:rPr lang="uk-UA" sz="1400">
                          <a:effectLst/>
                        </a:rPr>
                        <a:t> </a:t>
                      </a:r>
                      <a:endParaRPr lang="uk-UA" sz="1400">
                        <a:effectLst/>
                        <a:latin typeface="Times New Roman" panose="02020603050405020304" pitchFamily="18" charset="0"/>
                        <a:ea typeface="SimSun" panose="02010600030101010101" pitchFamily="2" charset="-122"/>
                        <a:cs typeface="Simplified Arabic" panose="02020603050405020304" pitchFamily="18" charset="-78"/>
                      </a:endParaRPr>
                    </a:p>
                  </a:txBody>
                  <a:tcPr marL="62921" marR="62921" marT="0" marB="0" anchor="ctr"/>
                </a:tc>
                <a:tc>
                  <a:txBody>
                    <a:bodyPr/>
                    <a:lstStyle/>
                    <a:p>
                      <a:pPr algn="ctr">
                        <a:lnSpc>
                          <a:spcPct val="107000"/>
                        </a:lnSpc>
                        <a:spcAft>
                          <a:spcPts val="800"/>
                        </a:spcAft>
                        <a:buNone/>
                      </a:pPr>
                      <a:r>
                        <a:rPr lang="en-US" sz="1400" b="1">
                          <a:effectLst/>
                        </a:rPr>
                        <a:t>CAPEX</a:t>
                      </a:r>
                      <a:endParaRPr lang="uk-UA" sz="1400" b="1">
                        <a:effectLst/>
                        <a:latin typeface="Times New Roman" panose="02020603050405020304" pitchFamily="18" charset="0"/>
                        <a:ea typeface="SimSun" panose="02010600030101010101" pitchFamily="2" charset="-122"/>
                        <a:cs typeface="Simplified Arabic" panose="02020603050405020304" pitchFamily="18" charset="-78"/>
                      </a:endParaRPr>
                    </a:p>
                  </a:txBody>
                  <a:tcPr marL="52434" marR="52434" marT="0" marB="0"/>
                </a:tc>
                <a:tc>
                  <a:txBody>
                    <a:bodyPr/>
                    <a:lstStyle/>
                    <a:p>
                      <a:pPr algn="ctr">
                        <a:lnSpc>
                          <a:spcPct val="107000"/>
                        </a:lnSpc>
                        <a:spcAft>
                          <a:spcPts val="800"/>
                        </a:spcAft>
                        <a:buNone/>
                      </a:pPr>
                      <a:r>
                        <a:rPr lang="en-US" sz="1400" b="1">
                          <a:effectLst/>
                          <a:latin typeface="+mn-lt"/>
                          <a:ea typeface="SimSun" panose="02010600030101010101" pitchFamily="2" charset="-122"/>
                          <a:cs typeface="Simplified Arabic" panose="02020603050405020304" pitchFamily="18" charset="-78"/>
                        </a:rPr>
                        <a:t>OPEX</a:t>
                      </a:r>
                      <a:endParaRPr lang="uk-UA" sz="1400" b="1">
                        <a:effectLst/>
                        <a:latin typeface="+mn-lt"/>
                        <a:ea typeface="SimSun" panose="02010600030101010101" pitchFamily="2" charset="-122"/>
                        <a:cs typeface="Simplified Arabic" panose="02020603050405020304" pitchFamily="18" charset="-78"/>
                      </a:endParaRPr>
                    </a:p>
                  </a:txBody>
                  <a:tcPr marL="52434" marR="52434" marT="0" marB="0"/>
                </a:tc>
                <a:tc>
                  <a:txBody>
                    <a:bodyPr/>
                    <a:lstStyle/>
                    <a:p>
                      <a:pPr algn="ctr">
                        <a:lnSpc>
                          <a:spcPct val="107000"/>
                        </a:lnSpc>
                        <a:spcAft>
                          <a:spcPts val="800"/>
                        </a:spcAft>
                        <a:buNone/>
                      </a:pPr>
                      <a:r>
                        <a:rPr lang="en-US" sz="1400" b="1">
                          <a:effectLst/>
                        </a:rPr>
                        <a:t>CAPEX</a:t>
                      </a:r>
                      <a:endParaRPr lang="uk-UA" sz="1400" b="1">
                        <a:effectLst/>
                        <a:latin typeface="Times New Roman" panose="02020603050405020304" pitchFamily="18" charset="0"/>
                        <a:ea typeface="SimSun" panose="02010600030101010101" pitchFamily="2" charset="-122"/>
                        <a:cs typeface="Simplified Arabic" panose="02020603050405020304" pitchFamily="18" charset="-78"/>
                      </a:endParaRPr>
                    </a:p>
                  </a:txBody>
                  <a:tcPr marL="52434" marR="52434" marT="0" marB="0"/>
                </a:tc>
                <a:tc>
                  <a:txBody>
                    <a:bodyPr/>
                    <a:lstStyle/>
                    <a:p>
                      <a:pPr algn="ctr">
                        <a:lnSpc>
                          <a:spcPct val="107000"/>
                        </a:lnSpc>
                        <a:spcAft>
                          <a:spcPts val="800"/>
                        </a:spcAft>
                        <a:buNone/>
                      </a:pPr>
                      <a:r>
                        <a:rPr lang="en-US" sz="1400" b="1">
                          <a:effectLst/>
                        </a:rPr>
                        <a:t>OPEX</a:t>
                      </a:r>
                      <a:endParaRPr lang="uk-UA" sz="1400" b="1">
                        <a:effectLst/>
                        <a:latin typeface="Times New Roman" panose="02020603050405020304" pitchFamily="18" charset="0"/>
                        <a:ea typeface="SimSun" panose="02010600030101010101" pitchFamily="2" charset="-122"/>
                        <a:cs typeface="Simplified Arabic" panose="02020603050405020304" pitchFamily="18" charset="-78"/>
                      </a:endParaRPr>
                    </a:p>
                  </a:txBody>
                  <a:tcPr marL="52434" marR="52434" marT="0" marB="0"/>
                </a:tc>
                <a:tc>
                  <a:txBody>
                    <a:bodyPr/>
                    <a:lstStyle/>
                    <a:p>
                      <a:pPr algn="ctr">
                        <a:lnSpc>
                          <a:spcPct val="107000"/>
                        </a:lnSpc>
                        <a:spcAft>
                          <a:spcPts val="800"/>
                        </a:spcAft>
                        <a:buNone/>
                      </a:pPr>
                      <a:r>
                        <a:rPr lang="en-US" sz="1400" b="1">
                          <a:effectLst/>
                        </a:rPr>
                        <a:t>CAPEX + OPEX</a:t>
                      </a:r>
                      <a:endParaRPr lang="uk-UA" sz="1400" b="1">
                        <a:effectLst/>
                        <a:latin typeface="Times New Roman" panose="02020603050405020304" pitchFamily="18" charset="0"/>
                        <a:ea typeface="SimSun" panose="02010600030101010101" pitchFamily="2" charset="-122"/>
                        <a:cs typeface="Simplified Arabic" panose="02020603050405020304" pitchFamily="18" charset="-78"/>
                      </a:endParaRPr>
                    </a:p>
                  </a:txBody>
                  <a:tcPr marL="52434" marR="52434" marT="0" marB="0"/>
                </a:tc>
                <a:tc>
                  <a:txBody>
                    <a:bodyPr/>
                    <a:lstStyle/>
                    <a:p>
                      <a:pPr algn="ctr">
                        <a:lnSpc>
                          <a:spcPct val="107000"/>
                        </a:lnSpc>
                        <a:spcAft>
                          <a:spcPts val="800"/>
                        </a:spcAft>
                        <a:buNone/>
                      </a:pPr>
                      <a:r>
                        <a:rPr lang="en-US" sz="1400" b="1">
                          <a:effectLst/>
                        </a:rPr>
                        <a:t>CAPEX</a:t>
                      </a:r>
                      <a:endParaRPr lang="uk-UA" sz="1400" b="1">
                        <a:effectLst/>
                        <a:latin typeface="Times New Roman" panose="02020603050405020304" pitchFamily="18" charset="0"/>
                        <a:ea typeface="SimSun" panose="02010600030101010101" pitchFamily="2" charset="-122"/>
                        <a:cs typeface="Simplified Arabic" panose="02020603050405020304" pitchFamily="18" charset="-78"/>
                      </a:endParaRPr>
                    </a:p>
                  </a:txBody>
                  <a:tcPr marL="52434" marR="52434" marT="0" marB="0"/>
                </a:tc>
                <a:extLst>
                  <a:ext uri="{0D108BD9-81ED-4DB2-BD59-A6C34878D82A}">
                    <a16:rowId xmlns:a16="http://schemas.microsoft.com/office/drawing/2014/main" val="3130071030"/>
                  </a:ext>
                </a:extLst>
              </a:tr>
              <a:tr h="809429">
                <a:tc>
                  <a:txBody>
                    <a:bodyPr/>
                    <a:lstStyle/>
                    <a:p>
                      <a:pPr algn="l">
                        <a:lnSpc>
                          <a:spcPct val="107000"/>
                        </a:lnSpc>
                        <a:spcAft>
                          <a:spcPts val="1200"/>
                        </a:spcAft>
                        <a:buNone/>
                      </a:pPr>
                      <a:r>
                        <a:rPr lang="uk-UA" sz="1400" b="1">
                          <a:effectLst/>
                        </a:rPr>
                        <a:t>Максимальне співвідношення грант/кредит</a:t>
                      </a:r>
                      <a:endParaRPr lang="uk-UA" sz="1400" b="1">
                        <a:effectLst/>
                        <a:latin typeface="Times New Roman" panose="02020603050405020304" pitchFamily="18" charset="0"/>
                        <a:ea typeface="SimSun" panose="02010600030101010101" pitchFamily="2" charset="-122"/>
                        <a:cs typeface="Simplified Arabic" panose="02020603050405020304" pitchFamily="18" charset="-78"/>
                      </a:endParaRPr>
                    </a:p>
                  </a:txBody>
                  <a:tcPr marL="52434" marR="52434" marT="0" marB="0"/>
                </a:tc>
                <a:tc>
                  <a:txBody>
                    <a:bodyPr/>
                    <a:lstStyle/>
                    <a:p>
                      <a:pPr algn="ctr">
                        <a:lnSpc>
                          <a:spcPct val="107000"/>
                        </a:lnSpc>
                        <a:spcAft>
                          <a:spcPts val="1200"/>
                        </a:spcAft>
                        <a:buNone/>
                      </a:pPr>
                      <a:endParaRPr lang="en-US" sz="1400" b="1">
                        <a:effectLst/>
                      </a:endParaRPr>
                    </a:p>
                    <a:p>
                      <a:pPr algn="ctr">
                        <a:lnSpc>
                          <a:spcPct val="107000"/>
                        </a:lnSpc>
                        <a:spcAft>
                          <a:spcPts val="1200"/>
                        </a:spcAft>
                        <a:buNone/>
                      </a:pPr>
                      <a:r>
                        <a:rPr lang="uk-UA" sz="1400" b="1">
                          <a:effectLst/>
                        </a:rPr>
                        <a:t>10%</a:t>
                      </a:r>
                      <a:endParaRPr lang="uk-UA" sz="1400" b="1">
                        <a:effectLst/>
                        <a:latin typeface="Times New Roman" panose="02020603050405020304" pitchFamily="18" charset="0"/>
                        <a:ea typeface="SimSun" panose="02010600030101010101" pitchFamily="2" charset="-122"/>
                        <a:cs typeface="Simplified Arabic" panose="02020603050405020304" pitchFamily="18" charset="-78"/>
                      </a:endParaRPr>
                    </a:p>
                  </a:txBody>
                  <a:tcPr marL="52434" marR="52434" marT="0" marB="0"/>
                </a:tc>
                <a:tc>
                  <a:txBody>
                    <a:bodyPr/>
                    <a:lstStyle/>
                    <a:p>
                      <a:pPr algn="ctr">
                        <a:lnSpc>
                          <a:spcPct val="107000"/>
                        </a:lnSpc>
                        <a:spcAft>
                          <a:spcPts val="1200"/>
                        </a:spcAft>
                        <a:buNone/>
                      </a:pPr>
                      <a:endParaRPr lang="en-US" sz="1400" b="1">
                        <a:effectLst/>
                      </a:endParaRPr>
                    </a:p>
                    <a:p>
                      <a:pPr algn="ctr">
                        <a:lnSpc>
                          <a:spcPct val="107000"/>
                        </a:lnSpc>
                        <a:spcAft>
                          <a:spcPts val="1200"/>
                        </a:spcAft>
                        <a:buNone/>
                      </a:pPr>
                      <a:r>
                        <a:rPr lang="uk-UA" sz="1400" b="1">
                          <a:effectLst/>
                        </a:rPr>
                        <a:t>8%</a:t>
                      </a:r>
                      <a:endParaRPr lang="uk-UA" sz="1400" b="1">
                        <a:effectLst/>
                        <a:latin typeface="Times New Roman" panose="02020603050405020304" pitchFamily="18" charset="0"/>
                        <a:ea typeface="SimSun" panose="02010600030101010101" pitchFamily="2" charset="-122"/>
                        <a:cs typeface="Simplified Arabic" panose="02020603050405020304" pitchFamily="18" charset="-78"/>
                      </a:endParaRPr>
                    </a:p>
                  </a:txBody>
                  <a:tcPr marL="52434" marR="52434" marT="0" marB="0"/>
                </a:tc>
                <a:tc>
                  <a:txBody>
                    <a:bodyPr/>
                    <a:lstStyle/>
                    <a:p>
                      <a:pPr algn="ctr">
                        <a:lnSpc>
                          <a:spcPct val="107000"/>
                        </a:lnSpc>
                        <a:spcAft>
                          <a:spcPts val="1200"/>
                        </a:spcAft>
                        <a:buNone/>
                      </a:pPr>
                      <a:endParaRPr lang="en-US" sz="1400" b="1">
                        <a:effectLst/>
                      </a:endParaRPr>
                    </a:p>
                    <a:p>
                      <a:pPr algn="ctr">
                        <a:lnSpc>
                          <a:spcPct val="107000"/>
                        </a:lnSpc>
                        <a:spcAft>
                          <a:spcPts val="1200"/>
                        </a:spcAft>
                        <a:buNone/>
                      </a:pPr>
                      <a:r>
                        <a:rPr lang="uk-UA" sz="1400" b="1">
                          <a:effectLst/>
                        </a:rPr>
                        <a:t>10%</a:t>
                      </a:r>
                      <a:endParaRPr lang="uk-UA" sz="1400" b="1">
                        <a:effectLst/>
                        <a:latin typeface="Times New Roman" panose="02020603050405020304" pitchFamily="18" charset="0"/>
                        <a:ea typeface="SimSun" panose="02010600030101010101" pitchFamily="2" charset="-122"/>
                        <a:cs typeface="Simplified Arabic" panose="02020603050405020304" pitchFamily="18" charset="-78"/>
                      </a:endParaRPr>
                    </a:p>
                  </a:txBody>
                  <a:tcPr marL="52434" marR="52434" marT="0" marB="0"/>
                </a:tc>
                <a:tc>
                  <a:txBody>
                    <a:bodyPr/>
                    <a:lstStyle/>
                    <a:p>
                      <a:pPr algn="ctr">
                        <a:lnSpc>
                          <a:spcPct val="107000"/>
                        </a:lnSpc>
                        <a:spcAft>
                          <a:spcPts val="1200"/>
                        </a:spcAft>
                        <a:buNone/>
                      </a:pPr>
                      <a:endParaRPr lang="en-US" sz="1400" b="1">
                        <a:effectLst/>
                      </a:endParaRPr>
                    </a:p>
                    <a:p>
                      <a:pPr algn="ctr">
                        <a:lnSpc>
                          <a:spcPct val="107000"/>
                        </a:lnSpc>
                        <a:spcAft>
                          <a:spcPts val="1200"/>
                        </a:spcAft>
                        <a:buNone/>
                      </a:pPr>
                      <a:r>
                        <a:rPr lang="uk-UA" sz="1400" b="1">
                          <a:effectLst/>
                        </a:rPr>
                        <a:t>8%</a:t>
                      </a:r>
                      <a:endParaRPr lang="uk-UA" sz="1400" b="1">
                        <a:effectLst/>
                        <a:latin typeface="Times New Roman" panose="02020603050405020304" pitchFamily="18" charset="0"/>
                        <a:ea typeface="SimSun" panose="02010600030101010101" pitchFamily="2" charset="-122"/>
                        <a:cs typeface="Simplified Arabic" panose="02020603050405020304" pitchFamily="18" charset="-78"/>
                      </a:endParaRPr>
                    </a:p>
                  </a:txBody>
                  <a:tcPr marL="52434" marR="52434" marT="0" marB="0"/>
                </a:tc>
                <a:tc>
                  <a:txBody>
                    <a:bodyPr/>
                    <a:lstStyle/>
                    <a:p>
                      <a:pPr algn="ctr">
                        <a:lnSpc>
                          <a:spcPct val="107000"/>
                        </a:lnSpc>
                        <a:spcAft>
                          <a:spcPts val="1200"/>
                        </a:spcAft>
                        <a:buNone/>
                      </a:pPr>
                      <a:endParaRPr lang="en-US" sz="1400" b="1">
                        <a:effectLst/>
                      </a:endParaRPr>
                    </a:p>
                    <a:p>
                      <a:pPr algn="ctr">
                        <a:lnSpc>
                          <a:spcPct val="107000"/>
                        </a:lnSpc>
                        <a:spcAft>
                          <a:spcPts val="1200"/>
                        </a:spcAft>
                        <a:buNone/>
                      </a:pPr>
                      <a:r>
                        <a:rPr lang="uk-UA" sz="1400" b="1">
                          <a:effectLst/>
                        </a:rPr>
                        <a:t>9% </a:t>
                      </a:r>
                      <a:endParaRPr lang="uk-UA" sz="1400" b="1">
                        <a:effectLst/>
                        <a:latin typeface="Times New Roman" panose="02020603050405020304" pitchFamily="18" charset="0"/>
                        <a:ea typeface="SimSun" panose="02010600030101010101" pitchFamily="2" charset="-122"/>
                        <a:cs typeface="Simplified Arabic" panose="02020603050405020304" pitchFamily="18" charset="-78"/>
                      </a:endParaRPr>
                    </a:p>
                  </a:txBody>
                  <a:tcPr marL="52434" marR="52434" marT="0" marB="0"/>
                </a:tc>
                <a:tc>
                  <a:txBody>
                    <a:bodyPr/>
                    <a:lstStyle/>
                    <a:p>
                      <a:pPr algn="ctr">
                        <a:lnSpc>
                          <a:spcPct val="107000"/>
                        </a:lnSpc>
                        <a:spcAft>
                          <a:spcPts val="1200"/>
                        </a:spcAft>
                        <a:buNone/>
                      </a:pPr>
                      <a:endParaRPr lang="en-US" sz="1400" b="1">
                        <a:effectLst/>
                      </a:endParaRPr>
                    </a:p>
                    <a:p>
                      <a:pPr algn="ctr">
                        <a:lnSpc>
                          <a:spcPct val="107000"/>
                        </a:lnSpc>
                        <a:spcAft>
                          <a:spcPts val="1200"/>
                        </a:spcAft>
                        <a:buNone/>
                      </a:pPr>
                      <a:r>
                        <a:rPr lang="uk-UA" sz="1400" b="1">
                          <a:effectLst/>
                        </a:rPr>
                        <a:t>10%</a:t>
                      </a:r>
                      <a:endParaRPr lang="uk-UA" sz="1400" b="1">
                        <a:effectLst/>
                        <a:latin typeface="Times New Roman" panose="02020603050405020304" pitchFamily="18" charset="0"/>
                        <a:ea typeface="SimSun" panose="02010600030101010101" pitchFamily="2" charset="-122"/>
                        <a:cs typeface="Simplified Arabic" panose="02020603050405020304" pitchFamily="18" charset="-78"/>
                      </a:endParaRPr>
                    </a:p>
                  </a:txBody>
                  <a:tcPr marL="52434" marR="52434" marT="0" marB="0"/>
                </a:tc>
                <a:extLst>
                  <a:ext uri="{0D108BD9-81ED-4DB2-BD59-A6C34878D82A}">
                    <a16:rowId xmlns:a16="http://schemas.microsoft.com/office/drawing/2014/main" val="638757973"/>
                  </a:ext>
                </a:extLst>
              </a:tr>
              <a:tr h="997906">
                <a:tc>
                  <a:txBody>
                    <a:bodyPr/>
                    <a:lstStyle/>
                    <a:p>
                      <a:pPr algn="l">
                        <a:lnSpc>
                          <a:spcPct val="107000"/>
                        </a:lnSpc>
                        <a:spcAft>
                          <a:spcPts val="1200"/>
                        </a:spcAft>
                        <a:buNone/>
                      </a:pPr>
                      <a:r>
                        <a:rPr lang="uk-UA" sz="1400">
                          <a:effectLst/>
                        </a:rPr>
                        <a:t>Додаткове </a:t>
                      </a:r>
                      <a:r>
                        <a:rPr lang="uk-UA" sz="1400" err="1">
                          <a:effectLst/>
                        </a:rPr>
                        <a:t>таргетування</a:t>
                      </a:r>
                      <a:endParaRPr lang="uk-UA" sz="1400">
                        <a:effectLst/>
                        <a:latin typeface="Times New Roman" panose="02020603050405020304" pitchFamily="18" charset="0"/>
                        <a:ea typeface="SimSun" panose="02010600030101010101" pitchFamily="2" charset="-122"/>
                        <a:cs typeface="Simplified Arabic" panose="02020603050405020304" pitchFamily="18" charset="-78"/>
                      </a:endParaRPr>
                    </a:p>
                  </a:txBody>
                  <a:tcPr marL="52434" marR="52434" marT="0" marB="0"/>
                </a:tc>
                <a:tc gridSpan="6">
                  <a:txBody>
                    <a:bodyPr/>
                    <a:lstStyle/>
                    <a:p>
                      <a:pPr algn="just">
                        <a:lnSpc>
                          <a:spcPct val="107000"/>
                        </a:lnSpc>
                        <a:spcBef>
                          <a:spcPts val="1200"/>
                        </a:spcBef>
                        <a:spcAft>
                          <a:spcPts val="300"/>
                        </a:spcAft>
                        <a:buNone/>
                      </a:pPr>
                      <a:r>
                        <a:rPr lang="uk-UA" sz="1200" b="1">
                          <a:effectLst/>
                        </a:rPr>
                        <a:t>+5% від суми кредиту до грантової складової:</a:t>
                      </a:r>
                    </a:p>
                    <a:p>
                      <a:pPr marL="342900" lvl="0" indent="-342900" algn="just">
                        <a:lnSpc>
                          <a:spcPct val="107000"/>
                        </a:lnSpc>
                        <a:spcAft>
                          <a:spcPts val="600"/>
                        </a:spcAft>
                        <a:buClr>
                          <a:srgbClr val="000000"/>
                        </a:buClr>
                        <a:buFont typeface="Times New Roman,Aptos"/>
                        <a:buAutoNum type="arabicParenBoth"/>
                      </a:pPr>
                      <a:r>
                        <a:rPr lang="uk-UA" sz="1200" kern="100">
                          <a:effectLst/>
                        </a:rPr>
                        <a:t>ММСП, що здійснюють діяльність у регіонах, які найбільше постраждали від російської агресії, тобто в зонах підвищеного ризику, визначених законодавством України, а також у прифронтових регіонах/областях у цілому; або </a:t>
                      </a:r>
                    </a:p>
                    <a:p>
                      <a:pPr marL="342900" lvl="0" indent="-342900" algn="just">
                        <a:lnSpc>
                          <a:spcPct val="107000"/>
                        </a:lnSpc>
                        <a:spcAft>
                          <a:spcPts val="600"/>
                        </a:spcAft>
                        <a:buClr>
                          <a:srgbClr val="000000"/>
                        </a:buClr>
                        <a:buFont typeface="Times New Roman,Aptos"/>
                        <a:buAutoNum type="arabicParenBoth"/>
                      </a:pPr>
                      <a:r>
                        <a:rPr lang="uk-UA" sz="1200" kern="100">
                          <a:effectLst/>
                        </a:rPr>
                        <a:t>ММСП, що належать або керуються представниками вразливих груп, зокрема жінками, молоддю (віком до 35 років), ВПО, ветеранами, особами з інвалідністю.</a:t>
                      </a:r>
                      <a:endParaRPr lang="uk-UA" sz="1200" kern="100">
                        <a:effectLst/>
                        <a:latin typeface="Calibri" panose="020F0502020204030204" pitchFamily="34" charset="0"/>
                        <a:ea typeface="Calibri" panose="020F0502020204030204" pitchFamily="34" charset="0"/>
                        <a:cs typeface="Arial" panose="020B0604020202020204" pitchFamily="34" charset="0"/>
                      </a:endParaRPr>
                    </a:p>
                  </a:txBody>
                  <a:tcPr marL="52434" marR="52434" marT="0" marB="0"/>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346986828"/>
                  </a:ext>
                </a:extLst>
              </a:tr>
              <a:tr h="266716">
                <a:tc>
                  <a:txBody>
                    <a:bodyPr/>
                    <a:lstStyle/>
                    <a:p>
                      <a:pPr algn="l">
                        <a:lnSpc>
                          <a:spcPct val="107000"/>
                        </a:lnSpc>
                        <a:spcAft>
                          <a:spcPts val="1200"/>
                        </a:spcAft>
                        <a:buNone/>
                      </a:pPr>
                      <a:r>
                        <a:rPr lang="uk-UA" sz="1400">
                          <a:effectLst/>
                          <a:latin typeface="+mj-lt"/>
                        </a:rPr>
                        <a:t>Ліміт гранту</a:t>
                      </a:r>
                    </a:p>
                  </a:txBody>
                  <a:tcPr marL="57150" marR="57150" marT="0" marB="0"/>
                </a:tc>
                <a:tc gridSpan="6">
                  <a:txBody>
                    <a:bodyPr/>
                    <a:lstStyle/>
                    <a:p>
                      <a:pPr algn="ctr">
                        <a:lnSpc>
                          <a:spcPct val="107000"/>
                        </a:lnSpc>
                        <a:spcAft>
                          <a:spcPts val="1200"/>
                        </a:spcAft>
                        <a:buNone/>
                      </a:pPr>
                      <a:r>
                        <a:rPr lang="uk-UA" sz="1400" b="1">
                          <a:effectLst/>
                          <a:latin typeface="+mj-lt"/>
                          <a:ea typeface="SimSun" panose="02010600030101010101" pitchFamily="2" charset="-122"/>
                          <a:cs typeface="Simplified Arabic" panose="02020603050405020304" pitchFamily="18" charset="-78"/>
                        </a:rPr>
                        <a:t>€100,000</a:t>
                      </a:r>
                    </a:p>
                  </a:txBody>
                  <a:tcPr marL="57150" marR="57150" marT="0" marB="0"/>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2620868163"/>
                  </a:ext>
                </a:extLst>
              </a:tr>
              <a:tr h="266716">
                <a:tc>
                  <a:txBody>
                    <a:bodyPr/>
                    <a:lstStyle/>
                    <a:p>
                      <a:pPr algn="l">
                        <a:lnSpc>
                          <a:spcPct val="107000"/>
                        </a:lnSpc>
                        <a:spcAft>
                          <a:spcPts val="1200"/>
                        </a:spcAft>
                        <a:buNone/>
                      </a:pPr>
                      <a:r>
                        <a:rPr lang="ru-RU" sz="1400" err="1">
                          <a:effectLst/>
                          <a:latin typeface="+mj-lt"/>
                        </a:rPr>
                        <a:t>Документи</a:t>
                      </a:r>
                      <a:r>
                        <a:rPr lang="ru-RU" sz="1400">
                          <a:effectLst/>
                          <a:latin typeface="+mj-lt"/>
                        </a:rPr>
                        <a:t>, </a:t>
                      </a:r>
                      <a:r>
                        <a:rPr lang="ru-RU" sz="1400" err="1">
                          <a:effectLst/>
                          <a:latin typeface="+mj-lt"/>
                        </a:rPr>
                        <a:t>що</a:t>
                      </a:r>
                      <a:r>
                        <a:rPr lang="ru-RU" sz="1400">
                          <a:effectLst/>
                          <a:latin typeface="+mj-lt"/>
                        </a:rPr>
                        <a:t> </a:t>
                      </a:r>
                      <a:r>
                        <a:rPr lang="ru-RU" sz="1400" err="1">
                          <a:effectLst/>
                          <a:latin typeface="+mj-lt"/>
                        </a:rPr>
                        <a:t>підтверджують</a:t>
                      </a:r>
                      <a:r>
                        <a:rPr lang="ru-RU" sz="1400">
                          <a:effectLst/>
                          <a:latin typeface="+mj-lt"/>
                        </a:rPr>
                        <a:t> </a:t>
                      </a:r>
                      <a:r>
                        <a:rPr lang="ru-RU" sz="1400" err="1">
                          <a:effectLst/>
                          <a:latin typeface="+mj-lt"/>
                        </a:rPr>
                        <a:t>використання</a:t>
                      </a:r>
                      <a:r>
                        <a:rPr lang="ru-RU" sz="1400">
                          <a:effectLst/>
                          <a:latin typeface="+mj-lt"/>
                        </a:rPr>
                        <a:t> гранту</a:t>
                      </a:r>
                      <a:endParaRPr lang="uk-UA" sz="1400">
                        <a:effectLst/>
                        <a:latin typeface="+mj-lt"/>
                      </a:endParaRPr>
                    </a:p>
                  </a:txBody>
                  <a:tcPr marL="57150" marR="57150" marT="0" marB="0"/>
                </a:tc>
                <a:tc gridSpan="6">
                  <a:txBody>
                    <a:bodyPr/>
                    <a:lstStyle/>
                    <a:p>
                      <a:pPr marL="0" marR="0" lvl="0" indent="0" algn="ctr" defTabSz="914400" rtl="0" eaLnBrk="1" fontAlgn="auto" latinLnBrk="0" hangingPunct="1">
                        <a:lnSpc>
                          <a:spcPct val="107000"/>
                        </a:lnSpc>
                        <a:spcBef>
                          <a:spcPts val="0"/>
                        </a:spcBef>
                        <a:spcAft>
                          <a:spcPts val="1200"/>
                        </a:spcAft>
                        <a:buClrTx/>
                        <a:buSzTx/>
                        <a:buFontTx/>
                        <a:buNone/>
                        <a:tabLst/>
                        <a:defRPr/>
                      </a:pPr>
                      <a:r>
                        <a:rPr lang="uk-UA" sz="1400" kern="1200">
                          <a:solidFill>
                            <a:schemeClr val="dk1"/>
                          </a:solidFill>
                          <a:effectLst/>
                          <a:latin typeface="+mn-lt"/>
                          <a:ea typeface="SimSun" panose="02010600030101010101" pitchFamily="2" charset="-122"/>
                          <a:cs typeface="Simplified Arabic" panose="02020603050405020304" pitchFamily="18" charset="-78"/>
                        </a:rPr>
                        <a:t>Рахунки та підтвердження здійснення оплати</a:t>
                      </a:r>
                    </a:p>
                    <a:p>
                      <a:pPr algn="ctr">
                        <a:lnSpc>
                          <a:spcPct val="107000"/>
                        </a:lnSpc>
                        <a:spcAft>
                          <a:spcPts val="1200"/>
                        </a:spcAft>
                        <a:buNone/>
                      </a:pPr>
                      <a:endParaRPr lang="uk-UA" sz="1400">
                        <a:effectLst/>
                        <a:latin typeface="+mj-lt"/>
                        <a:ea typeface="SimSun" panose="02010600030101010101" pitchFamily="2" charset="-122"/>
                        <a:cs typeface="Simplified Arabic" panose="02020603050405020304" pitchFamily="18" charset="-78"/>
                      </a:endParaRPr>
                    </a:p>
                  </a:txBody>
                  <a:tcPr marL="57150" marR="57150" marT="0" marB="0"/>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248452531"/>
                  </a:ext>
                </a:extLst>
              </a:tr>
              <a:tr h="204036">
                <a:tc>
                  <a:txBody>
                    <a:bodyPr/>
                    <a:lstStyle/>
                    <a:p>
                      <a:pPr algn="l">
                        <a:lnSpc>
                          <a:spcPct val="107000"/>
                        </a:lnSpc>
                        <a:spcAft>
                          <a:spcPts val="1200"/>
                        </a:spcAft>
                        <a:buNone/>
                      </a:pPr>
                      <a:r>
                        <a:rPr lang="uk-UA" sz="1400">
                          <a:effectLst/>
                          <a:latin typeface="+mj-lt"/>
                          <a:ea typeface="SimSun" panose="02010600030101010101" pitchFamily="2" charset="-122"/>
                          <a:cs typeface="Simplified Arabic" panose="02020603050405020304" pitchFamily="18" charset="-78"/>
                        </a:rPr>
                        <a:t>ПЕРЕВІРКИ</a:t>
                      </a:r>
                    </a:p>
                  </a:txBody>
                  <a:tcPr marL="57150" marR="57150" marT="0" marB="0"/>
                </a:tc>
                <a:tc gridSpan="6">
                  <a:txBody>
                    <a:bodyPr/>
                    <a:lstStyle/>
                    <a:p>
                      <a:pPr algn="ctr">
                        <a:lnSpc>
                          <a:spcPct val="107000"/>
                        </a:lnSpc>
                        <a:spcAft>
                          <a:spcPts val="1200"/>
                        </a:spcAft>
                        <a:buNone/>
                      </a:pPr>
                      <a:r>
                        <a:rPr lang="uk-UA" sz="1400">
                          <a:effectLst/>
                          <a:latin typeface="+mj-lt"/>
                          <a:ea typeface="SimSun" panose="02010600030101010101" pitchFamily="2" charset="-122"/>
                          <a:cs typeface="Simplified Arabic" panose="02020603050405020304" pitchFamily="18" charset="-78"/>
                        </a:rPr>
                        <a:t>Використання грантів буде проходити аудит </a:t>
                      </a:r>
                      <a:r>
                        <a:rPr lang="en-US" sz="1400">
                          <a:effectLst/>
                          <a:latin typeface="+mj-lt"/>
                          <a:ea typeface="SimSun" panose="02010600030101010101" pitchFamily="2" charset="-122"/>
                          <a:cs typeface="Simplified Arabic" panose="02020603050405020304" pitchFamily="18" charset="-78"/>
                        </a:rPr>
                        <a:t>BIG4 </a:t>
                      </a:r>
                      <a:endParaRPr lang="uk-UA" sz="1400">
                        <a:effectLst/>
                        <a:latin typeface="+mj-lt"/>
                        <a:ea typeface="SimSun" panose="02010600030101010101" pitchFamily="2" charset="-122"/>
                        <a:cs typeface="Simplified Arabic" panose="02020603050405020304" pitchFamily="18" charset="-78"/>
                      </a:endParaRPr>
                    </a:p>
                  </a:txBody>
                  <a:tcPr marL="57150" marR="57150" marT="0" marB="0"/>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794374058"/>
                  </a:ext>
                </a:extLst>
              </a:tr>
            </a:tbl>
          </a:graphicData>
        </a:graphic>
      </p:graphicFrame>
    </p:spTree>
    <p:extLst>
      <p:ext uri="{BB962C8B-B14F-4D97-AF65-F5344CB8AC3E}">
        <p14:creationId xmlns:p14="http://schemas.microsoft.com/office/powerpoint/2010/main" val="1598758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2872632" y="1483316"/>
            <a:ext cx="6525368" cy="792088"/>
          </a:xfrm>
          <a:effectLst/>
        </p:spPr>
        <p:txBody>
          <a:bodyPr>
            <a:normAutofit fontScale="90000"/>
          </a:bodyPr>
          <a:lstStyle/>
          <a:p>
            <a:pPr>
              <a:lnSpc>
                <a:spcPct val="80000"/>
              </a:lnSpc>
              <a:defRPr/>
            </a:pPr>
            <a:r>
              <a:rPr lang="en-US" sz="1800" dirty="0">
                <a:solidFill>
                  <a:srgbClr val="003399"/>
                </a:solidFill>
                <a:latin typeface="Calibri" pitchFamily="34" charset="0"/>
              </a:rPr>
              <a:t/>
            </a:r>
            <a:br>
              <a:rPr lang="en-US" sz="1800" dirty="0">
                <a:solidFill>
                  <a:srgbClr val="003399"/>
                </a:solidFill>
                <a:latin typeface="Calibri" pitchFamily="34" charset="0"/>
              </a:rPr>
            </a:br>
            <a:r>
              <a:rPr lang="ru-RU" sz="2800" dirty="0">
                <a:solidFill>
                  <a:srgbClr val="112F71"/>
                </a:solidFill>
                <a:latin typeface="Calibri" pitchFamily="34" charset="0"/>
              </a:rPr>
              <a:t>Програма ЄБРР </a:t>
            </a:r>
            <a:r>
              <a:rPr lang="ru-RU" sz="2800" dirty="0" err="1">
                <a:solidFill>
                  <a:srgbClr val="112F71"/>
                </a:solidFill>
                <a:latin typeface="Calibri" pitchFamily="34" charset="0"/>
              </a:rPr>
              <a:t>стійкості</a:t>
            </a:r>
            <a:r>
              <a:rPr lang="ru-RU" sz="2800" dirty="0">
                <a:solidFill>
                  <a:srgbClr val="112F71"/>
                </a:solidFill>
                <a:latin typeface="Calibri" pitchFamily="34" charset="0"/>
              </a:rPr>
              <a:t> та </a:t>
            </a:r>
            <a:r>
              <a:rPr lang="ru-RU" sz="2800" dirty="0" err="1">
                <a:solidFill>
                  <a:srgbClr val="112F71"/>
                </a:solidFill>
                <a:latin typeface="Calibri" pitchFamily="34" charset="0"/>
              </a:rPr>
              <a:t>засобів</a:t>
            </a:r>
            <a:r>
              <a:rPr lang="ru-RU" sz="2800" dirty="0">
                <a:solidFill>
                  <a:srgbClr val="112F71"/>
                </a:solidFill>
                <a:latin typeface="Calibri" pitchFamily="34" charset="0"/>
              </a:rPr>
              <a:t> </a:t>
            </a:r>
            <a:r>
              <a:rPr lang="ru-RU" sz="2800" dirty="0" err="1">
                <a:solidFill>
                  <a:srgbClr val="112F71"/>
                </a:solidFill>
                <a:latin typeface="Calibri" pitchFamily="34" charset="0"/>
              </a:rPr>
              <a:t>існування</a:t>
            </a:r>
            <a:r>
              <a:rPr lang="uk-UA" sz="2800" dirty="0">
                <a:solidFill>
                  <a:srgbClr val="112F71"/>
                </a:solidFill>
                <a:latin typeface="Calibri" pitchFamily="34" charset="0"/>
              </a:rPr>
              <a:t/>
            </a:r>
            <a:br>
              <a:rPr lang="uk-UA" sz="2800" dirty="0">
                <a:solidFill>
                  <a:srgbClr val="112F71"/>
                </a:solidFill>
                <a:latin typeface="Calibri" pitchFamily="34" charset="0"/>
              </a:rPr>
            </a:br>
            <a:endParaRPr lang="en-GB" sz="1800" dirty="0">
              <a:solidFill>
                <a:srgbClr val="003399"/>
              </a:solidFill>
              <a:latin typeface="Calibri" pitchFamily="34" charset="0"/>
            </a:endParaRPr>
          </a:p>
        </p:txBody>
      </p:sp>
      <p:sp>
        <p:nvSpPr>
          <p:cNvPr id="286728" name="Rectangle 8"/>
          <p:cNvSpPr>
            <a:spLocks noGrp="1" noChangeArrowheads="1"/>
          </p:cNvSpPr>
          <p:nvPr>
            <p:ph idx="1"/>
          </p:nvPr>
        </p:nvSpPr>
        <p:spPr>
          <a:xfrm>
            <a:off x="1703512" y="1772816"/>
            <a:ext cx="8674590" cy="2028248"/>
          </a:xfrm>
        </p:spPr>
        <p:txBody>
          <a:bodyPr wrap="square">
            <a:spAutoFit/>
          </a:bodyPr>
          <a:lstStyle/>
          <a:p>
            <a:pPr marL="85725" lvl="3" indent="0" algn="just">
              <a:spcBef>
                <a:spcPts val="0"/>
              </a:spcBef>
              <a:buNone/>
            </a:pPr>
            <a:endParaRPr lang="uk-UA" sz="1600" b="1" i="1" dirty="0">
              <a:solidFill>
                <a:srgbClr val="003399"/>
              </a:solidFill>
              <a:latin typeface="Calibri" pitchFamily="34" charset="0"/>
              <a:ea typeface="+mj-ea"/>
              <a:cs typeface="+mj-cs"/>
            </a:endParaRPr>
          </a:p>
          <a:p>
            <a:pPr marL="85725" lvl="3" indent="0" algn="just">
              <a:spcBef>
                <a:spcPts val="0"/>
              </a:spcBef>
              <a:spcAft>
                <a:spcPts val="600"/>
              </a:spcAft>
              <a:buNone/>
            </a:pPr>
            <a:endParaRPr lang="uk-UA" sz="1600" b="1" i="1" dirty="0">
              <a:solidFill>
                <a:srgbClr val="003399"/>
              </a:solidFill>
              <a:latin typeface="Calibri" pitchFamily="34" charset="0"/>
              <a:ea typeface="+mj-ea"/>
              <a:cs typeface="+mj-cs"/>
            </a:endParaRPr>
          </a:p>
          <a:p>
            <a:pPr marL="85725" lvl="3" indent="0" algn="just">
              <a:spcBef>
                <a:spcPts val="0"/>
              </a:spcBef>
              <a:spcAft>
                <a:spcPts val="600"/>
              </a:spcAft>
              <a:buNone/>
            </a:pPr>
            <a:endParaRPr lang="uk-UA" sz="1600" b="1" i="1" dirty="0">
              <a:solidFill>
                <a:srgbClr val="003399"/>
              </a:solidFill>
              <a:latin typeface="Calibri" pitchFamily="34" charset="0"/>
              <a:ea typeface="+mj-ea"/>
              <a:cs typeface="+mj-cs"/>
            </a:endParaRPr>
          </a:p>
          <a:p>
            <a:pPr marL="85725" lvl="3" indent="0" algn="just">
              <a:spcBef>
                <a:spcPts val="0"/>
              </a:spcBef>
              <a:spcAft>
                <a:spcPts val="600"/>
              </a:spcAft>
              <a:buNone/>
            </a:pPr>
            <a:endParaRPr lang="uk-UA" sz="1600" b="1" i="1" dirty="0">
              <a:solidFill>
                <a:srgbClr val="003399"/>
              </a:solidFill>
              <a:latin typeface="Calibri" pitchFamily="34" charset="0"/>
              <a:ea typeface="+mj-ea"/>
              <a:cs typeface="+mj-cs"/>
            </a:endParaRPr>
          </a:p>
          <a:p>
            <a:pPr marL="85725" lvl="3" indent="0" algn="just">
              <a:spcBef>
                <a:spcPts val="0"/>
              </a:spcBef>
              <a:spcAft>
                <a:spcPts val="600"/>
              </a:spcAft>
              <a:buNone/>
            </a:pPr>
            <a:endParaRPr lang="uk-UA" sz="1600" b="1" i="1" dirty="0">
              <a:solidFill>
                <a:srgbClr val="003399"/>
              </a:solidFill>
              <a:latin typeface="Calibri" pitchFamily="34" charset="0"/>
              <a:ea typeface="+mj-ea"/>
              <a:cs typeface="+mj-cs"/>
            </a:endParaRPr>
          </a:p>
          <a:p>
            <a:pPr marL="85725" lvl="3" indent="0" algn="just">
              <a:spcBef>
                <a:spcPts val="0"/>
              </a:spcBef>
              <a:spcAft>
                <a:spcPts val="600"/>
              </a:spcAft>
              <a:buNone/>
            </a:pPr>
            <a:endParaRPr lang="uk-UA" sz="1600" b="1" i="1" dirty="0">
              <a:solidFill>
                <a:srgbClr val="003399"/>
              </a:solidFill>
              <a:latin typeface="Calibri" pitchFamily="34" charset="0"/>
              <a:ea typeface="+mj-ea"/>
              <a:cs typeface="+mj-cs"/>
            </a:endParaRPr>
          </a:p>
          <a:p>
            <a:pPr marL="85725" lvl="3" indent="0" algn="just">
              <a:spcBef>
                <a:spcPts val="0"/>
              </a:spcBef>
              <a:spcAft>
                <a:spcPts val="600"/>
              </a:spcAft>
              <a:buNone/>
            </a:pPr>
            <a:endParaRPr lang="uk-UA" sz="1600" b="1" i="1" dirty="0">
              <a:solidFill>
                <a:srgbClr val="003399"/>
              </a:solidFill>
              <a:latin typeface="Calibri" pitchFamily="34" charset="0"/>
              <a:ea typeface="+mj-ea"/>
              <a:cs typeface="+mj-cs"/>
            </a:endParaRPr>
          </a:p>
        </p:txBody>
      </p:sp>
      <p:sp>
        <p:nvSpPr>
          <p:cNvPr id="6146" name="Номер слайда 5"/>
          <p:cNvSpPr>
            <a:spLocks noGrp="1"/>
          </p:cNvSpPr>
          <p:nvPr>
            <p:ph type="sldNum" sz="quarter" idx="12"/>
          </p:nvPr>
        </p:nvSpPr>
        <p:spPr>
          <a:xfrm>
            <a:off x="8566721" y="6217851"/>
            <a:ext cx="170879" cy="276999"/>
          </a:xfrm>
          <a:noFill/>
        </p:spPr>
        <p:txBody>
          <a:bodyPr/>
          <a:lstStyle/>
          <a:p>
            <a:fld id="{FD5CDDEE-E978-4C5B-A169-66DCDEA58FB1}" type="slidenum">
              <a:rPr lang="en-GB" smtClean="0">
                <a:latin typeface="Calibri" pitchFamily="34" charset="0"/>
              </a:rPr>
              <a:pPr/>
              <a:t>32</a:t>
            </a:fld>
            <a:endParaRPr lang="en-GB" dirty="0">
              <a:latin typeface="Calibri" pitchFamily="34" charset="0"/>
            </a:endParaRPr>
          </a:p>
        </p:txBody>
      </p:sp>
      <p:sp>
        <p:nvSpPr>
          <p:cNvPr id="9" name="Скругленный прямоугольник 8"/>
          <p:cNvSpPr/>
          <p:nvPr/>
        </p:nvSpPr>
        <p:spPr bwMode="auto">
          <a:xfrm>
            <a:off x="1431032" y="2079248"/>
            <a:ext cx="9345488" cy="788141"/>
          </a:xfrm>
          <a:prstGeom prst="roundRect">
            <a:avLst>
              <a:gd name="adj" fmla="val 9673"/>
            </a:avLst>
          </a:prstGeom>
          <a:solidFill>
            <a:srgbClr val="112F71"/>
          </a:solidFill>
          <a:ln w="25400" cap="flat" cmpd="sng" algn="ctr">
            <a:solidFill>
              <a:srgbClr val="003399"/>
            </a:solid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lnSpc>
                <a:spcPts val="2000"/>
              </a:lnSpc>
            </a:pPr>
            <a:r>
              <a:rPr lang="uk-UA" sz="2000" b="1" dirty="0">
                <a:solidFill>
                  <a:schemeClr val="bg1"/>
                </a:solidFill>
                <a:latin typeface="Calibri" pitchFamily="34" charset="0"/>
              </a:rPr>
              <a:t>Мета: підтримка приватних українських компаній шляхом надання інструменту з розподілу ризиків в рамках фінансування інвестиційних проектів та потреб в обіговому капіталі</a:t>
            </a:r>
            <a:endParaRPr lang="en-US" sz="2000" b="1" dirty="0">
              <a:solidFill>
                <a:schemeClr val="bg1"/>
              </a:solidFill>
              <a:latin typeface="Calibri" pitchFamily="34" charset="0"/>
            </a:endParaRPr>
          </a:p>
        </p:txBody>
      </p:sp>
      <p:pic>
        <p:nvPicPr>
          <p:cNvPr id="11" name="Рисунок 1" descr="Результат пошуку зображень за запитом &quot;Укрэксимбанк&quot;"/>
          <p:cNvPicPr>
            <a:picLocks noChangeAspect="1" noChangeArrowheads="1"/>
          </p:cNvPicPr>
          <p:nvPr/>
        </p:nvPicPr>
        <p:blipFill>
          <a:blip r:embed="rId3" cstate="print"/>
          <a:srcRect/>
          <a:stretch>
            <a:fillRect/>
          </a:stretch>
        </p:blipFill>
        <p:spPr bwMode="auto">
          <a:xfrm>
            <a:off x="1431032" y="103699"/>
            <a:ext cx="1064568" cy="703017"/>
          </a:xfrm>
          <a:prstGeom prst="rect">
            <a:avLst/>
          </a:prstGeom>
          <a:noFill/>
        </p:spPr>
      </p:pic>
      <p:pic>
        <p:nvPicPr>
          <p:cNvPr id="16" name="Рисунок 15" descr="&amp;Kcy;&amp;acy;&amp;rcy;&amp;tcy;&amp;icy;&amp;ncy;&amp;kcy;&amp;icy; &amp;pcy;&amp;ocy; &amp;zcy;&amp;acy;&amp;pcy;&amp;rcy;&amp;ocy;&amp;scy;&amp;ucy; &amp;lcy;&amp;ocy;&amp;gcy;&amp;ocy;&amp;tcy;&amp;icy;&amp;pcy; &amp;iecy;&amp;bcy;&amp;rcy;&amp;rcy;"/>
          <p:cNvPicPr/>
          <p:nvPr/>
        </p:nvPicPr>
        <p:blipFill>
          <a:blip r:embed="rId4" cstate="print"/>
          <a:srcRect/>
          <a:stretch>
            <a:fillRect/>
          </a:stretch>
        </p:blipFill>
        <p:spPr bwMode="auto">
          <a:xfrm>
            <a:off x="9889991" y="150586"/>
            <a:ext cx="882174" cy="761344"/>
          </a:xfrm>
          <a:prstGeom prst="rect">
            <a:avLst/>
          </a:prstGeom>
          <a:noFill/>
          <a:ln w="9525">
            <a:noFill/>
            <a:miter lim="800000"/>
            <a:headEnd/>
            <a:tailEnd/>
          </a:ln>
        </p:spPr>
      </p:pic>
      <p:graphicFrame>
        <p:nvGraphicFramePr>
          <p:cNvPr id="12" name="Таблица 11">
            <a:extLst>
              <a:ext uri="{FF2B5EF4-FFF2-40B4-BE49-F238E27FC236}">
                <a16:creationId xmlns:a16="http://schemas.microsoft.com/office/drawing/2014/main" id="{5AC8CDB7-6A3A-456F-8FCC-2BFA0AA3D5E3}"/>
              </a:ext>
            </a:extLst>
          </p:cNvPr>
          <p:cNvGraphicFramePr>
            <a:graphicFrameLocks noGrp="1"/>
          </p:cNvGraphicFramePr>
          <p:nvPr>
            <p:extLst>
              <p:ext uri="{D42A27DB-BD31-4B8C-83A1-F6EECF244321}">
                <p14:modId xmlns:p14="http://schemas.microsoft.com/office/powerpoint/2010/main" val="3622954655"/>
              </p:ext>
            </p:extLst>
          </p:nvPr>
        </p:nvGraphicFramePr>
        <p:xfrm>
          <a:off x="1487489" y="3659937"/>
          <a:ext cx="9276055" cy="3117337"/>
        </p:xfrm>
        <a:graphic>
          <a:graphicData uri="http://schemas.openxmlformats.org/drawingml/2006/table">
            <a:tbl>
              <a:tblPr firstRow="1" bandRow="1">
                <a:tableStyleId>{5C22544A-7EE6-4342-B048-85BDC9FD1C3A}</a:tableStyleId>
              </a:tblPr>
              <a:tblGrid>
                <a:gridCol w="4610047">
                  <a:extLst>
                    <a:ext uri="{9D8B030D-6E8A-4147-A177-3AD203B41FA5}">
                      <a16:colId xmlns:a16="http://schemas.microsoft.com/office/drawing/2014/main" val="20000"/>
                    </a:ext>
                  </a:extLst>
                </a:gridCol>
                <a:gridCol w="4666008">
                  <a:extLst>
                    <a:ext uri="{9D8B030D-6E8A-4147-A177-3AD203B41FA5}">
                      <a16:colId xmlns:a16="http://schemas.microsoft.com/office/drawing/2014/main" val="904519587"/>
                    </a:ext>
                  </a:extLst>
                </a:gridCol>
              </a:tblGrid>
              <a:tr h="365590">
                <a:tc gridSpan="2">
                  <a:txBody>
                    <a:bodyPr/>
                    <a:lstStyle/>
                    <a:p>
                      <a:pPr algn="ctr">
                        <a:lnSpc>
                          <a:spcPct val="100000"/>
                        </a:lnSpc>
                        <a:spcBef>
                          <a:spcPts val="0"/>
                        </a:spcBef>
                        <a:spcAft>
                          <a:spcPts val="0"/>
                        </a:spcAft>
                        <a:buFont typeface="Wingdings" pitchFamily="2" charset="2"/>
                        <a:buNone/>
                      </a:pPr>
                      <a:r>
                        <a:rPr lang="uk-UA" sz="1800" b="1" kern="1200" dirty="0">
                          <a:solidFill>
                            <a:srgbClr val="112F71"/>
                          </a:solidFill>
                          <a:effectLst/>
                          <a:latin typeface="Calibri" pitchFamily="34" charset="0"/>
                          <a:ea typeface="+mn-ea"/>
                          <a:cs typeface="+mn-cs"/>
                        </a:rPr>
                        <a:t>Портфель кредитів, який покривається інструментом з розподілу ризиків - 100 млн. євро </a:t>
                      </a:r>
                      <a:endParaRPr lang="ru-RU" sz="1800" b="1" kern="1200" dirty="0">
                        <a:solidFill>
                          <a:srgbClr val="112F71"/>
                        </a:solidFill>
                        <a:effectLst/>
                        <a:latin typeface="Calibri" pitchFamily="34" charset="0"/>
                        <a:ea typeface="+mn-ea"/>
                        <a:cs typeface="+mn-cs"/>
                      </a:endParaRPr>
                    </a:p>
                  </a:txBody>
                  <a:tcPr>
                    <a:lnL w="12700" cap="flat" cmpd="sng" algn="ctr">
                      <a:solidFill>
                        <a:srgbClr val="112F71"/>
                      </a:solidFill>
                      <a:prstDash val="solid"/>
                      <a:round/>
                      <a:headEnd type="none" w="med" len="med"/>
                      <a:tailEnd type="none" w="med" len="med"/>
                    </a:lnL>
                    <a:lnR w="12700" cap="flat" cmpd="sng" algn="ctr">
                      <a:solidFill>
                        <a:srgbClr val="112F71"/>
                      </a:solidFill>
                      <a:prstDash val="solid"/>
                      <a:round/>
                      <a:headEnd type="none" w="med" len="med"/>
                      <a:tailEnd type="none" w="med" len="med"/>
                    </a:lnR>
                    <a:lnT w="12700" cap="flat" cmpd="sng" algn="ctr">
                      <a:solidFill>
                        <a:srgbClr val="112F71"/>
                      </a:solidFill>
                      <a:prstDash val="solid"/>
                      <a:round/>
                      <a:headEnd type="none" w="med" len="med"/>
                      <a:tailEnd type="none" w="med" len="med"/>
                    </a:lnT>
                    <a:lnB w="12700" cap="flat" cmpd="sng" algn="ctr">
                      <a:solidFill>
                        <a:srgbClr val="112F7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uk-UA"/>
                    </a:p>
                  </a:txBody>
                  <a:tcPr/>
                </a:tc>
                <a:extLst>
                  <a:ext uri="{0D108BD9-81ED-4DB2-BD59-A6C34878D82A}">
                    <a16:rowId xmlns:a16="http://schemas.microsoft.com/office/drawing/2014/main" val="10000"/>
                  </a:ext>
                </a:extLst>
              </a:tr>
              <a:tr h="1714267">
                <a:tc>
                  <a:txBody>
                    <a:bodyPr/>
                    <a:lstStyle/>
                    <a:p>
                      <a:pPr algn="ctr">
                        <a:lnSpc>
                          <a:spcPct val="100000"/>
                        </a:lnSpc>
                        <a:spcBef>
                          <a:spcPts val="0"/>
                        </a:spcBef>
                        <a:spcAft>
                          <a:spcPts val="0"/>
                        </a:spcAft>
                        <a:buFont typeface="Wingdings 2" pitchFamily="18" charset="2"/>
                        <a:buNone/>
                      </a:pPr>
                      <a:r>
                        <a:rPr lang="uk-UA" sz="1700" b="0" i="0" dirty="0">
                          <a:solidFill>
                            <a:srgbClr val="112F71"/>
                          </a:solidFill>
                          <a:effectLst/>
                          <a:latin typeface="Calibri" pitchFamily="34" charset="0"/>
                        </a:rPr>
                        <a:t>80 млн. євро</a:t>
                      </a:r>
                    </a:p>
                    <a:p>
                      <a:pPr algn="ctr">
                        <a:lnSpc>
                          <a:spcPct val="100000"/>
                        </a:lnSpc>
                        <a:spcBef>
                          <a:spcPts val="0"/>
                        </a:spcBef>
                        <a:spcAft>
                          <a:spcPts val="0"/>
                        </a:spcAft>
                        <a:buFont typeface="Wingdings 2" pitchFamily="18" charset="2"/>
                        <a:buNone/>
                      </a:pPr>
                      <a:endParaRPr lang="uk-UA" sz="1700" b="0" i="0" dirty="0">
                        <a:solidFill>
                          <a:srgbClr val="112F71"/>
                        </a:solidFill>
                        <a:effectLst/>
                        <a:latin typeface="Calibri" pitchFamily="34" charset="0"/>
                      </a:endParaRPr>
                    </a:p>
                    <a:p>
                      <a:pPr algn="ctr">
                        <a:lnSpc>
                          <a:spcPct val="100000"/>
                        </a:lnSpc>
                        <a:spcBef>
                          <a:spcPts val="0"/>
                        </a:spcBef>
                        <a:spcAft>
                          <a:spcPts val="0"/>
                        </a:spcAft>
                        <a:buFont typeface="Wingdings 2" pitchFamily="18" charset="2"/>
                        <a:buNone/>
                      </a:pPr>
                      <a:r>
                        <a:rPr lang="uk-UA" sz="1700" b="0" i="0" dirty="0">
                          <a:solidFill>
                            <a:srgbClr val="112F71"/>
                          </a:solidFill>
                          <a:effectLst/>
                          <a:latin typeface="Calibri" pitchFamily="34" charset="0"/>
                        </a:rPr>
                        <a:t>Інструмент з розподілу ризиків (без Грантової складової)</a:t>
                      </a:r>
                    </a:p>
                    <a:p>
                      <a:pPr algn="ctr">
                        <a:lnSpc>
                          <a:spcPct val="100000"/>
                        </a:lnSpc>
                        <a:spcBef>
                          <a:spcPts val="0"/>
                        </a:spcBef>
                        <a:spcAft>
                          <a:spcPts val="0"/>
                        </a:spcAft>
                        <a:buFont typeface="Wingdings 2" pitchFamily="18" charset="2"/>
                        <a:buNone/>
                      </a:pPr>
                      <a:endParaRPr lang="uk-UA" sz="1700" b="0" i="0" dirty="0">
                        <a:solidFill>
                          <a:srgbClr val="112F71"/>
                        </a:solidFill>
                        <a:effectLst/>
                        <a:latin typeface="Calibri" pitchFamily="34" charset="0"/>
                      </a:endParaRPr>
                    </a:p>
                    <a:p>
                      <a:pPr algn="ctr">
                        <a:lnSpc>
                          <a:spcPct val="100000"/>
                        </a:lnSpc>
                        <a:spcBef>
                          <a:spcPts val="0"/>
                        </a:spcBef>
                        <a:spcAft>
                          <a:spcPts val="0"/>
                        </a:spcAft>
                        <a:buFont typeface="Wingdings 2" pitchFamily="18" charset="2"/>
                        <a:buNone/>
                      </a:pPr>
                      <a:r>
                        <a:rPr lang="uk-UA" sz="1700" b="0" i="0" dirty="0">
                          <a:solidFill>
                            <a:srgbClr val="112F71"/>
                          </a:solidFill>
                          <a:effectLst/>
                          <a:latin typeface="Calibri" pitchFamily="34" charset="0"/>
                        </a:rPr>
                        <a:t>Учасники: корпоративні підприємства та МСП </a:t>
                      </a:r>
                    </a:p>
                  </a:txBody>
                  <a:tcPr>
                    <a:lnL w="12700" cap="flat" cmpd="sng" algn="ctr">
                      <a:solidFill>
                        <a:srgbClr val="112F71"/>
                      </a:solidFill>
                      <a:prstDash val="solid"/>
                      <a:round/>
                      <a:headEnd type="none" w="med" len="med"/>
                      <a:tailEnd type="none" w="med" len="med"/>
                    </a:lnL>
                    <a:lnR w="12700" cap="flat" cmpd="sng" algn="ctr">
                      <a:solidFill>
                        <a:srgbClr val="112F71"/>
                      </a:solidFill>
                      <a:prstDash val="solid"/>
                      <a:round/>
                      <a:headEnd type="none" w="med" len="med"/>
                      <a:tailEnd type="none" w="med" len="med"/>
                    </a:lnR>
                    <a:lnT w="12700" cap="flat" cmpd="sng" algn="ctr">
                      <a:solidFill>
                        <a:srgbClr val="112F71"/>
                      </a:solidFill>
                      <a:prstDash val="solid"/>
                      <a:round/>
                      <a:headEnd type="none" w="med" len="med"/>
                      <a:tailEnd type="none" w="med" len="med"/>
                    </a:lnT>
                    <a:lnB w="12700" cap="flat" cmpd="sng" algn="ctr">
                      <a:solidFill>
                        <a:srgbClr val="112F7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spcBef>
                          <a:spcPts val="0"/>
                        </a:spcBef>
                        <a:spcAft>
                          <a:spcPts val="0"/>
                        </a:spcAft>
                        <a:buFont typeface="Wingdings" pitchFamily="2" charset="2"/>
                        <a:buNone/>
                      </a:pPr>
                      <a:r>
                        <a:rPr lang="uk-UA" sz="1700" b="0" i="0" dirty="0">
                          <a:solidFill>
                            <a:srgbClr val="112F71"/>
                          </a:solidFill>
                          <a:effectLst/>
                          <a:latin typeface="Calibri" pitchFamily="34" charset="0"/>
                        </a:rPr>
                        <a:t>20 млн. євро</a:t>
                      </a:r>
                    </a:p>
                    <a:p>
                      <a:pPr marL="0" indent="0" algn="ctr">
                        <a:lnSpc>
                          <a:spcPct val="100000"/>
                        </a:lnSpc>
                        <a:spcBef>
                          <a:spcPts val="0"/>
                        </a:spcBef>
                        <a:spcAft>
                          <a:spcPts val="0"/>
                        </a:spcAft>
                        <a:buFont typeface="Wingdings" pitchFamily="2" charset="2"/>
                        <a:buNone/>
                      </a:pPr>
                      <a:endParaRPr lang="uk-UA" sz="1700" b="0" i="0" dirty="0">
                        <a:solidFill>
                          <a:srgbClr val="112F71"/>
                        </a:solidFill>
                        <a:effectLst/>
                        <a:latin typeface="Calibri" pitchFamily="34" charset="0"/>
                      </a:endParaRPr>
                    </a:p>
                    <a:p>
                      <a:pPr marL="0" indent="0" algn="ctr">
                        <a:lnSpc>
                          <a:spcPct val="100000"/>
                        </a:lnSpc>
                        <a:spcBef>
                          <a:spcPts val="0"/>
                        </a:spcBef>
                        <a:spcAft>
                          <a:spcPts val="0"/>
                        </a:spcAft>
                        <a:buFont typeface="Wingdings" pitchFamily="2" charset="2"/>
                        <a:buNone/>
                      </a:pPr>
                      <a:r>
                        <a:rPr lang="uk-UA" sz="1700" b="0" i="0" dirty="0">
                          <a:solidFill>
                            <a:srgbClr val="112F71"/>
                          </a:solidFill>
                          <a:effectLst/>
                          <a:latin typeface="Calibri" pitchFamily="34" charset="0"/>
                        </a:rPr>
                        <a:t>Інструмент з розподілу ризиків + </a:t>
                      </a:r>
                      <a:r>
                        <a:rPr lang="uk-UA" sz="1700" b="1" i="0" dirty="0">
                          <a:solidFill>
                            <a:srgbClr val="112F71"/>
                          </a:solidFill>
                          <a:effectLst/>
                          <a:highlight>
                            <a:srgbClr val="FFFF00"/>
                          </a:highlight>
                          <a:latin typeface="Calibri" pitchFamily="34" charset="0"/>
                        </a:rPr>
                        <a:t>Грантова складова</a:t>
                      </a:r>
                    </a:p>
                    <a:p>
                      <a:pPr marL="0" indent="0" algn="ctr">
                        <a:lnSpc>
                          <a:spcPct val="100000"/>
                        </a:lnSpc>
                        <a:spcBef>
                          <a:spcPts val="0"/>
                        </a:spcBef>
                        <a:spcAft>
                          <a:spcPts val="0"/>
                        </a:spcAft>
                        <a:buFont typeface="Wingdings" pitchFamily="2" charset="2"/>
                        <a:buNone/>
                      </a:pPr>
                      <a:endParaRPr lang="uk-UA" sz="1700" b="0" i="0" dirty="0">
                        <a:solidFill>
                          <a:srgbClr val="112F71"/>
                        </a:solidFill>
                        <a:effectLst/>
                        <a:latin typeface="Calibri" pitchFamily="34" charset="0"/>
                      </a:endParaRPr>
                    </a:p>
                    <a:p>
                      <a:pPr marL="0" indent="0" algn="ctr">
                        <a:lnSpc>
                          <a:spcPct val="100000"/>
                        </a:lnSpc>
                        <a:spcBef>
                          <a:spcPts val="0"/>
                        </a:spcBef>
                        <a:spcAft>
                          <a:spcPts val="0"/>
                        </a:spcAft>
                        <a:buFont typeface="Wingdings" pitchFamily="2" charset="2"/>
                        <a:buNone/>
                      </a:pPr>
                      <a:r>
                        <a:rPr lang="uk-UA" sz="1700" b="0" i="0" dirty="0">
                          <a:solidFill>
                            <a:srgbClr val="112F71"/>
                          </a:solidFill>
                          <a:effectLst/>
                          <a:latin typeface="Calibri" pitchFamily="34" charset="0"/>
                        </a:rPr>
                        <a:t>Учасники: </a:t>
                      </a:r>
                      <a:r>
                        <a:rPr lang="uk-UA" sz="1700" b="1" i="0" dirty="0">
                          <a:solidFill>
                            <a:srgbClr val="112F71"/>
                          </a:solidFill>
                          <a:effectLst/>
                          <a:latin typeface="Calibri" pitchFamily="34" charset="0"/>
                        </a:rPr>
                        <a:t>для приватних компаній з кількістю персоналу </a:t>
                      </a:r>
                      <a:r>
                        <a:rPr lang="uk-UA" sz="1700" b="1" i="0" baseline="0" dirty="0">
                          <a:solidFill>
                            <a:srgbClr val="112F71"/>
                          </a:solidFill>
                          <a:effectLst/>
                          <a:latin typeface="Calibri" pitchFamily="34" charset="0"/>
                        </a:rPr>
                        <a:t>до 250 осіб по групі </a:t>
                      </a:r>
                      <a:endParaRPr lang="uk-UA" sz="1700" b="1" i="0" dirty="0">
                        <a:solidFill>
                          <a:srgbClr val="112F71"/>
                        </a:solidFill>
                        <a:effectLst/>
                        <a:latin typeface="Calibri" pitchFamily="34" charset="0"/>
                      </a:endParaRPr>
                    </a:p>
                  </a:txBody>
                  <a:tcPr>
                    <a:lnL w="12700" cap="flat" cmpd="sng" algn="ctr">
                      <a:solidFill>
                        <a:srgbClr val="112F71"/>
                      </a:solidFill>
                      <a:prstDash val="solid"/>
                      <a:round/>
                      <a:headEnd type="none" w="med" len="med"/>
                      <a:tailEnd type="none" w="med" len="med"/>
                    </a:lnL>
                    <a:lnR w="12700" cap="flat" cmpd="sng" algn="ctr">
                      <a:solidFill>
                        <a:srgbClr val="112F71"/>
                      </a:solidFill>
                      <a:prstDash val="solid"/>
                      <a:round/>
                      <a:headEnd type="none" w="med" len="med"/>
                      <a:tailEnd type="none" w="med" len="med"/>
                    </a:lnR>
                    <a:lnT w="12700" cap="flat" cmpd="sng" algn="ctr">
                      <a:solidFill>
                        <a:srgbClr val="112F71"/>
                      </a:solidFill>
                      <a:prstDash val="solid"/>
                      <a:round/>
                      <a:headEnd type="none" w="med" len="med"/>
                      <a:tailEnd type="none" w="med" len="med"/>
                    </a:lnT>
                    <a:lnB w="12700" cap="flat" cmpd="sng" algn="ctr">
                      <a:solidFill>
                        <a:srgbClr val="112F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16510">
                <a:tc gridSpan="2">
                  <a:txBody>
                    <a:bodyPr/>
                    <a:lstStyle/>
                    <a:p>
                      <a:pPr marL="0" indent="0" algn="ctr">
                        <a:lnSpc>
                          <a:spcPct val="100000"/>
                        </a:lnSpc>
                        <a:spcBef>
                          <a:spcPts val="300"/>
                        </a:spcBef>
                        <a:spcAft>
                          <a:spcPts val="300"/>
                        </a:spcAft>
                        <a:buFont typeface="Wingdings" pitchFamily="2" charset="2"/>
                        <a:buNone/>
                      </a:pPr>
                      <a:r>
                        <a:rPr lang="uk-UA" sz="1800" b="0" i="0" u="sng" dirty="0">
                          <a:solidFill>
                            <a:srgbClr val="112F71"/>
                          </a:solidFill>
                          <a:effectLst/>
                          <a:latin typeface="Calibri" pitchFamily="34" charset="0"/>
                        </a:rPr>
                        <a:t>Вартість інструменту </a:t>
                      </a:r>
                      <a:r>
                        <a:rPr lang="uk-UA" sz="1800" b="1" i="0" u="sng" dirty="0">
                          <a:solidFill>
                            <a:srgbClr val="112F71"/>
                          </a:solidFill>
                          <a:effectLst/>
                          <a:latin typeface="Calibri" pitchFamily="34" charset="0"/>
                        </a:rPr>
                        <a:t>1,25% річних </a:t>
                      </a:r>
                      <a:r>
                        <a:rPr lang="uk-UA" sz="1800" b="0" i="0" u="sng" dirty="0">
                          <a:solidFill>
                            <a:srgbClr val="112F71"/>
                          </a:solidFill>
                          <a:effectLst/>
                          <a:latin typeface="Calibri" pitchFamily="34" charset="0"/>
                        </a:rPr>
                        <a:t>від суми кредиту/заборгованості за кредитом</a:t>
                      </a:r>
                    </a:p>
                  </a:txBody>
                  <a:tcPr>
                    <a:lnL w="12700" cap="flat" cmpd="sng" algn="ctr">
                      <a:solidFill>
                        <a:srgbClr val="112F71"/>
                      </a:solidFill>
                      <a:prstDash val="solid"/>
                      <a:round/>
                      <a:headEnd type="none" w="med" len="med"/>
                      <a:tailEnd type="none" w="med" len="med"/>
                    </a:lnL>
                    <a:lnR w="12700" cap="flat" cmpd="sng" algn="ctr">
                      <a:solidFill>
                        <a:srgbClr val="112F71"/>
                      </a:solidFill>
                      <a:prstDash val="solid"/>
                      <a:round/>
                      <a:headEnd type="none" w="med" len="med"/>
                      <a:tailEnd type="none" w="med" len="med"/>
                    </a:lnR>
                    <a:lnT w="12700" cap="flat" cmpd="sng" algn="ctr">
                      <a:solidFill>
                        <a:srgbClr val="112F71"/>
                      </a:solidFill>
                      <a:prstDash val="solid"/>
                      <a:round/>
                      <a:headEnd type="none" w="med" len="med"/>
                      <a:tailEnd type="none" w="med" len="med"/>
                    </a:lnT>
                    <a:lnB w="12700" cap="flat" cmpd="sng" algn="ctr">
                      <a:solidFill>
                        <a:srgbClr val="112F7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l">
                        <a:lnSpc>
                          <a:spcPct val="100000"/>
                        </a:lnSpc>
                        <a:spcBef>
                          <a:spcPts val="300"/>
                        </a:spcBef>
                        <a:spcAft>
                          <a:spcPts val="300"/>
                        </a:spcAft>
                        <a:buFont typeface="Wingdings" pitchFamily="2" charset="2"/>
                        <a:buNone/>
                      </a:pPr>
                      <a:endParaRPr lang="uk-UA" sz="2000" b="0" i="0" dirty="0">
                        <a:solidFill>
                          <a:srgbClr val="112F71"/>
                        </a:solidFill>
                        <a:effectLst/>
                        <a:latin typeface="Calibri" pitchFamily="34" charset="0"/>
                      </a:endParaRPr>
                    </a:p>
                  </a:txBody>
                  <a:tcPr>
                    <a:lnL w="12700" cap="flat" cmpd="sng" algn="ctr">
                      <a:solidFill>
                        <a:srgbClr val="112F71"/>
                      </a:solidFill>
                      <a:prstDash val="solid"/>
                      <a:round/>
                      <a:headEnd type="none" w="med" len="med"/>
                      <a:tailEnd type="none" w="med" len="med"/>
                    </a:lnL>
                    <a:lnR w="12700" cap="flat" cmpd="sng" algn="ctr">
                      <a:solidFill>
                        <a:srgbClr val="112F71"/>
                      </a:solidFill>
                      <a:prstDash val="solid"/>
                      <a:round/>
                      <a:headEnd type="none" w="med" len="med"/>
                      <a:tailEnd type="none" w="med" len="med"/>
                    </a:lnR>
                    <a:lnT w="12700" cap="flat" cmpd="sng" algn="ctr">
                      <a:solidFill>
                        <a:srgbClr val="112F71"/>
                      </a:solidFill>
                      <a:prstDash val="solid"/>
                      <a:round/>
                      <a:headEnd type="none" w="med" len="med"/>
                      <a:tailEnd type="none" w="med" len="med"/>
                    </a:lnT>
                    <a:lnB w="12700" cap="flat" cmpd="sng" algn="ctr">
                      <a:solidFill>
                        <a:srgbClr val="112F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653977"/>
                  </a:ext>
                </a:extLst>
              </a:tr>
              <a:tr h="230067">
                <a:tc gridSpan="2">
                  <a:txBody>
                    <a:bodyPr/>
                    <a:lstStyle/>
                    <a:p>
                      <a:pPr marL="265113" indent="-265113">
                        <a:spcBef>
                          <a:spcPts val="0"/>
                        </a:spcBef>
                        <a:spcAft>
                          <a:spcPts val="0"/>
                        </a:spcAft>
                        <a:buFont typeface="Wingdings" pitchFamily="2" charset="2"/>
                        <a:buNone/>
                      </a:pPr>
                      <a:endParaRPr lang="uk-UA" sz="800" b="0" i="0" baseline="0" dirty="0">
                        <a:solidFill>
                          <a:srgbClr val="112F71"/>
                        </a:solidFill>
                        <a:effectLst/>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12F7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uk-UA"/>
                    </a:p>
                  </a:txBody>
                  <a:tcPr/>
                </a:tc>
                <a:extLst>
                  <a:ext uri="{0D108BD9-81ED-4DB2-BD59-A6C34878D82A}">
                    <a16:rowId xmlns:a16="http://schemas.microsoft.com/office/drawing/2014/main" val="10002"/>
                  </a:ext>
                </a:extLst>
              </a:tr>
            </a:tbl>
          </a:graphicData>
        </a:graphic>
      </p:graphicFrame>
      <p:pic>
        <p:nvPicPr>
          <p:cNvPr id="2" name="Рисунок 1">
            <a:extLst>
              <a:ext uri="{FF2B5EF4-FFF2-40B4-BE49-F238E27FC236}">
                <a16:creationId xmlns:a16="http://schemas.microsoft.com/office/drawing/2014/main" id="{333DC9BA-2730-4D4D-9EF2-11FD49D87453}"/>
              </a:ext>
            </a:extLst>
          </p:cNvPr>
          <p:cNvPicPr>
            <a:picLocks noChangeAspect="1"/>
          </p:cNvPicPr>
          <p:nvPr/>
        </p:nvPicPr>
        <p:blipFill>
          <a:blip r:embed="rId5"/>
          <a:stretch>
            <a:fillRect/>
          </a:stretch>
        </p:blipFill>
        <p:spPr>
          <a:xfrm>
            <a:off x="10990367" y="150586"/>
            <a:ext cx="853514" cy="792549"/>
          </a:xfrm>
          <a:prstGeom prst="rect">
            <a:avLst/>
          </a:prstGeom>
        </p:spPr>
      </p:pic>
      <p:sp>
        <p:nvSpPr>
          <p:cNvPr id="4" name="Прямокутник 3">
            <a:extLst>
              <a:ext uri="{FF2B5EF4-FFF2-40B4-BE49-F238E27FC236}">
                <a16:creationId xmlns:a16="http://schemas.microsoft.com/office/drawing/2014/main" id="{9BDDBD72-A984-4E1E-A8BE-E6189981C059}"/>
              </a:ext>
            </a:extLst>
          </p:cNvPr>
          <p:cNvSpPr/>
          <p:nvPr/>
        </p:nvSpPr>
        <p:spPr>
          <a:xfrm>
            <a:off x="1431032" y="2995056"/>
            <a:ext cx="9250654" cy="456893"/>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uk-UA" b="1" dirty="0">
                <a:ln w="0"/>
                <a:solidFill>
                  <a:schemeClr val="tx1"/>
                </a:solidFill>
                <a:effectLst>
                  <a:outerShdw blurRad="38100" dist="19050" dir="2700000" algn="tl" rotWithShape="0">
                    <a:schemeClr val="dk1">
                      <a:alpha val="40000"/>
                    </a:schemeClr>
                  </a:outerShdw>
                </a:effectLst>
              </a:rPr>
              <a:t>Розмір 100 млн. євро</a:t>
            </a:r>
          </a:p>
        </p:txBody>
      </p:sp>
    </p:spTree>
    <p:extLst>
      <p:ext uri="{BB962C8B-B14F-4D97-AF65-F5344CB8AC3E}">
        <p14:creationId xmlns:p14="http://schemas.microsoft.com/office/powerpoint/2010/main" val="280317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72E8189F-18D3-ADA5-C2EC-5B88D2508DF3}"/>
            </a:ext>
          </a:extLst>
        </p:cNvPr>
        <p:cNvGrpSpPr/>
        <p:nvPr/>
      </p:nvGrpSpPr>
      <p:grpSpPr>
        <a:xfrm>
          <a:off x="0" y="0"/>
          <a:ext cx="0" cy="0"/>
          <a:chOff x="0" y="0"/>
          <a:chExt cx="0" cy="0"/>
        </a:xfrm>
      </p:grpSpPr>
      <p:sp>
        <p:nvSpPr>
          <p:cNvPr id="286722" name="Rectangle 2">
            <a:extLst>
              <a:ext uri="{FF2B5EF4-FFF2-40B4-BE49-F238E27FC236}">
                <a16:creationId xmlns:a16="http://schemas.microsoft.com/office/drawing/2014/main" id="{7D5A7BF5-175A-60EE-EAB8-6CECF4FAB7B3}"/>
              </a:ext>
            </a:extLst>
          </p:cNvPr>
          <p:cNvSpPr>
            <a:spLocks noGrp="1" noChangeArrowheads="1"/>
          </p:cNvSpPr>
          <p:nvPr>
            <p:ph type="title"/>
          </p:nvPr>
        </p:nvSpPr>
        <p:spPr>
          <a:xfrm>
            <a:off x="2711624" y="1306340"/>
            <a:ext cx="7056784" cy="792088"/>
          </a:xfrm>
          <a:effectLst/>
        </p:spPr>
        <p:txBody>
          <a:bodyPr>
            <a:normAutofit fontScale="90000"/>
          </a:bodyPr>
          <a:lstStyle/>
          <a:p>
            <a:pPr>
              <a:lnSpc>
                <a:spcPct val="80000"/>
              </a:lnSpc>
              <a:defRPr/>
            </a:pPr>
            <a:r>
              <a:rPr lang="en-US" sz="1800" dirty="0">
                <a:solidFill>
                  <a:srgbClr val="003399"/>
                </a:solidFill>
                <a:latin typeface="Calibri" pitchFamily="34" charset="0"/>
              </a:rPr>
              <a:t/>
            </a:r>
            <a:br>
              <a:rPr lang="en-US" sz="1800" dirty="0">
                <a:solidFill>
                  <a:srgbClr val="003399"/>
                </a:solidFill>
                <a:latin typeface="Calibri" pitchFamily="34" charset="0"/>
              </a:rPr>
            </a:br>
            <a:r>
              <a:rPr lang="ru-RU" sz="2800" dirty="0">
                <a:solidFill>
                  <a:srgbClr val="112F71"/>
                </a:solidFill>
                <a:latin typeface="Calibri" pitchFamily="34" charset="0"/>
              </a:rPr>
              <a:t>Програма </a:t>
            </a:r>
            <a:r>
              <a:rPr lang="ru-RU" sz="2800" dirty="0" err="1">
                <a:solidFill>
                  <a:srgbClr val="112F71"/>
                </a:solidFill>
                <a:latin typeface="Calibri" pitchFamily="34" charset="0"/>
              </a:rPr>
              <a:t>підтримки</a:t>
            </a:r>
            <a:r>
              <a:rPr lang="ru-RU" sz="2800" dirty="0">
                <a:solidFill>
                  <a:srgbClr val="112F71"/>
                </a:solidFill>
                <a:latin typeface="Calibri" pitchFamily="34" charset="0"/>
              </a:rPr>
              <a:t> </a:t>
            </a:r>
            <a:r>
              <a:rPr lang="ru-RU" sz="2800" dirty="0" err="1">
                <a:solidFill>
                  <a:srgbClr val="112F71"/>
                </a:solidFill>
                <a:latin typeface="Calibri" pitchFamily="34" charset="0"/>
              </a:rPr>
              <a:t>енергетичної</a:t>
            </a:r>
            <a:r>
              <a:rPr lang="ru-RU" sz="2800" dirty="0">
                <a:solidFill>
                  <a:srgbClr val="112F71"/>
                </a:solidFill>
                <a:latin typeface="Calibri" pitchFamily="34" charset="0"/>
              </a:rPr>
              <a:t> </a:t>
            </a:r>
            <a:r>
              <a:rPr lang="ru-RU" sz="2800" dirty="0" err="1">
                <a:solidFill>
                  <a:srgbClr val="112F71"/>
                </a:solidFill>
                <a:latin typeface="Calibri" pitchFamily="34" charset="0"/>
              </a:rPr>
              <a:t>незалежності</a:t>
            </a:r>
            <a:r>
              <a:rPr lang="uk-UA" sz="2800" dirty="0">
                <a:solidFill>
                  <a:srgbClr val="112F71"/>
                </a:solidFill>
                <a:latin typeface="Calibri" pitchFamily="34" charset="0"/>
              </a:rPr>
              <a:t/>
            </a:r>
            <a:br>
              <a:rPr lang="uk-UA" sz="2800" dirty="0">
                <a:solidFill>
                  <a:srgbClr val="112F71"/>
                </a:solidFill>
                <a:latin typeface="Calibri" pitchFamily="34" charset="0"/>
              </a:rPr>
            </a:br>
            <a:endParaRPr lang="en-GB" sz="1800" dirty="0">
              <a:solidFill>
                <a:srgbClr val="003399"/>
              </a:solidFill>
              <a:latin typeface="Calibri" pitchFamily="34" charset="0"/>
            </a:endParaRPr>
          </a:p>
        </p:txBody>
      </p:sp>
      <p:sp>
        <p:nvSpPr>
          <p:cNvPr id="286728" name="Rectangle 8">
            <a:extLst>
              <a:ext uri="{FF2B5EF4-FFF2-40B4-BE49-F238E27FC236}">
                <a16:creationId xmlns:a16="http://schemas.microsoft.com/office/drawing/2014/main" id="{8BA86216-BF43-E999-E06F-449106929CAF}"/>
              </a:ext>
            </a:extLst>
          </p:cNvPr>
          <p:cNvSpPr>
            <a:spLocks noGrp="1" noChangeArrowheads="1"/>
          </p:cNvSpPr>
          <p:nvPr>
            <p:ph idx="1"/>
          </p:nvPr>
        </p:nvSpPr>
        <p:spPr>
          <a:xfrm>
            <a:off x="1703512" y="1772816"/>
            <a:ext cx="8674590" cy="2028248"/>
          </a:xfrm>
        </p:spPr>
        <p:txBody>
          <a:bodyPr wrap="square">
            <a:spAutoFit/>
          </a:bodyPr>
          <a:lstStyle/>
          <a:p>
            <a:pPr marL="85725" lvl="3" indent="0" algn="just">
              <a:spcBef>
                <a:spcPts val="0"/>
              </a:spcBef>
              <a:buNone/>
            </a:pPr>
            <a:endParaRPr lang="uk-UA" sz="1600" b="1" i="1" dirty="0">
              <a:solidFill>
                <a:srgbClr val="003399"/>
              </a:solidFill>
              <a:latin typeface="Calibri" pitchFamily="34" charset="0"/>
              <a:ea typeface="+mj-ea"/>
              <a:cs typeface="+mj-cs"/>
            </a:endParaRPr>
          </a:p>
          <a:p>
            <a:pPr marL="85725" lvl="3" indent="0" algn="just">
              <a:spcBef>
                <a:spcPts val="0"/>
              </a:spcBef>
              <a:spcAft>
                <a:spcPts val="600"/>
              </a:spcAft>
              <a:buNone/>
            </a:pPr>
            <a:endParaRPr lang="uk-UA" sz="1600" b="1" i="1" dirty="0">
              <a:solidFill>
                <a:srgbClr val="003399"/>
              </a:solidFill>
              <a:latin typeface="Calibri" pitchFamily="34" charset="0"/>
              <a:ea typeface="+mj-ea"/>
              <a:cs typeface="+mj-cs"/>
            </a:endParaRPr>
          </a:p>
          <a:p>
            <a:pPr marL="85725" lvl="3" indent="0" algn="just">
              <a:spcBef>
                <a:spcPts val="0"/>
              </a:spcBef>
              <a:spcAft>
                <a:spcPts val="600"/>
              </a:spcAft>
              <a:buNone/>
            </a:pPr>
            <a:endParaRPr lang="uk-UA" sz="1600" b="1" i="1" dirty="0">
              <a:solidFill>
                <a:srgbClr val="003399"/>
              </a:solidFill>
              <a:latin typeface="Calibri" pitchFamily="34" charset="0"/>
              <a:ea typeface="+mj-ea"/>
              <a:cs typeface="+mj-cs"/>
            </a:endParaRPr>
          </a:p>
          <a:p>
            <a:pPr marL="85725" lvl="3" indent="0" algn="just">
              <a:spcBef>
                <a:spcPts val="0"/>
              </a:spcBef>
              <a:spcAft>
                <a:spcPts val="600"/>
              </a:spcAft>
              <a:buNone/>
            </a:pPr>
            <a:endParaRPr lang="uk-UA" sz="1600" b="1" i="1" dirty="0">
              <a:solidFill>
                <a:srgbClr val="003399"/>
              </a:solidFill>
              <a:latin typeface="Calibri" pitchFamily="34" charset="0"/>
              <a:ea typeface="+mj-ea"/>
              <a:cs typeface="+mj-cs"/>
            </a:endParaRPr>
          </a:p>
          <a:p>
            <a:pPr marL="85725" lvl="3" indent="0" algn="just">
              <a:spcBef>
                <a:spcPts val="0"/>
              </a:spcBef>
              <a:spcAft>
                <a:spcPts val="600"/>
              </a:spcAft>
              <a:buNone/>
            </a:pPr>
            <a:endParaRPr lang="uk-UA" sz="1600" b="1" i="1" dirty="0">
              <a:solidFill>
                <a:srgbClr val="003399"/>
              </a:solidFill>
              <a:latin typeface="Calibri" pitchFamily="34" charset="0"/>
              <a:ea typeface="+mj-ea"/>
              <a:cs typeface="+mj-cs"/>
            </a:endParaRPr>
          </a:p>
          <a:p>
            <a:pPr marL="85725" lvl="3" indent="0" algn="just">
              <a:spcBef>
                <a:spcPts val="0"/>
              </a:spcBef>
              <a:spcAft>
                <a:spcPts val="600"/>
              </a:spcAft>
              <a:buNone/>
            </a:pPr>
            <a:endParaRPr lang="uk-UA" sz="1600" b="1" i="1" dirty="0">
              <a:solidFill>
                <a:srgbClr val="003399"/>
              </a:solidFill>
              <a:latin typeface="Calibri" pitchFamily="34" charset="0"/>
              <a:ea typeface="+mj-ea"/>
              <a:cs typeface="+mj-cs"/>
            </a:endParaRPr>
          </a:p>
          <a:p>
            <a:pPr marL="85725" lvl="3" indent="0" algn="just">
              <a:spcBef>
                <a:spcPts val="0"/>
              </a:spcBef>
              <a:spcAft>
                <a:spcPts val="600"/>
              </a:spcAft>
              <a:buNone/>
            </a:pPr>
            <a:endParaRPr lang="uk-UA" sz="1600" b="1" i="1" dirty="0">
              <a:solidFill>
                <a:srgbClr val="003399"/>
              </a:solidFill>
              <a:latin typeface="Calibri" pitchFamily="34" charset="0"/>
              <a:ea typeface="+mj-ea"/>
              <a:cs typeface="+mj-cs"/>
            </a:endParaRPr>
          </a:p>
        </p:txBody>
      </p:sp>
      <p:sp>
        <p:nvSpPr>
          <p:cNvPr id="6146" name="Номер слайда 5">
            <a:extLst>
              <a:ext uri="{FF2B5EF4-FFF2-40B4-BE49-F238E27FC236}">
                <a16:creationId xmlns:a16="http://schemas.microsoft.com/office/drawing/2014/main" id="{7BB34D6A-0029-2E77-DCC1-C8A63B7AA28A}"/>
              </a:ext>
            </a:extLst>
          </p:cNvPr>
          <p:cNvSpPr>
            <a:spLocks noGrp="1"/>
          </p:cNvSpPr>
          <p:nvPr>
            <p:ph type="sldNum" sz="quarter" idx="12"/>
          </p:nvPr>
        </p:nvSpPr>
        <p:spPr>
          <a:xfrm>
            <a:off x="8566721" y="6217851"/>
            <a:ext cx="170879" cy="276999"/>
          </a:xfrm>
          <a:noFill/>
        </p:spPr>
        <p:txBody>
          <a:bodyPr/>
          <a:lstStyle/>
          <a:p>
            <a:fld id="{FD5CDDEE-E978-4C5B-A169-66DCDEA58FB1}" type="slidenum">
              <a:rPr lang="en-GB" smtClean="0">
                <a:latin typeface="Calibri" pitchFamily="34" charset="0"/>
              </a:rPr>
              <a:pPr/>
              <a:t>33</a:t>
            </a:fld>
            <a:endParaRPr lang="en-GB" dirty="0">
              <a:latin typeface="Calibri" pitchFamily="34" charset="0"/>
            </a:endParaRPr>
          </a:p>
        </p:txBody>
      </p:sp>
      <p:sp>
        <p:nvSpPr>
          <p:cNvPr id="9" name="Скругленный прямоугольник 8">
            <a:extLst>
              <a:ext uri="{FF2B5EF4-FFF2-40B4-BE49-F238E27FC236}">
                <a16:creationId xmlns:a16="http://schemas.microsoft.com/office/drawing/2014/main" id="{CE865C5D-7F51-FF78-CEC8-0DA390BCE08A}"/>
              </a:ext>
            </a:extLst>
          </p:cNvPr>
          <p:cNvSpPr/>
          <p:nvPr/>
        </p:nvSpPr>
        <p:spPr bwMode="auto">
          <a:xfrm>
            <a:off x="1431032" y="2030085"/>
            <a:ext cx="9345488" cy="788141"/>
          </a:xfrm>
          <a:prstGeom prst="roundRect">
            <a:avLst>
              <a:gd name="adj" fmla="val 9673"/>
            </a:avLst>
          </a:prstGeom>
          <a:solidFill>
            <a:srgbClr val="112F71"/>
          </a:solidFill>
          <a:ln w="25400" cap="flat" cmpd="sng" algn="ctr">
            <a:solidFill>
              <a:srgbClr val="003399"/>
            </a:solid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lnSpc>
                <a:spcPts val="2000"/>
              </a:lnSpc>
            </a:pPr>
            <a:r>
              <a:rPr lang="uk-UA" sz="2000" b="1" dirty="0">
                <a:solidFill>
                  <a:schemeClr val="bg1"/>
                </a:solidFill>
                <a:latin typeface="Calibri" pitchFamily="34" charset="0"/>
              </a:rPr>
              <a:t>Мета: підтримка приватних та комунальних українських компаній шляхом надання інструменту з розподілу ризиків в рамках фінансування інвестиційних проектів у сфері енергоефективності</a:t>
            </a:r>
            <a:endParaRPr lang="en-US" sz="2000" b="1" dirty="0">
              <a:solidFill>
                <a:schemeClr val="bg1"/>
              </a:solidFill>
              <a:latin typeface="Calibri" pitchFamily="34" charset="0"/>
            </a:endParaRPr>
          </a:p>
        </p:txBody>
      </p:sp>
      <p:pic>
        <p:nvPicPr>
          <p:cNvPr id="11" name="Рисунок 1" descr="Результат пошуку зображень за запитом &quot;Укрэксимбанк&quot;">
            <a:extLst>
              <a:ext uri="{FF2B5EF4-FFF2-40B4-BE49-F238E27FC236}">
                <a16:creationId xmlns:a16="http://schemas.microsoft.com/office/drawing/2014/main" id="{39290B0E-B700-4533-8855-C27FBDB84BC2}"/>
              </a:ext>
            </a:extLst>
          </p:cNvPr>
          <p:cNvPicPr>
            <a:picLocks noChangeAspect="1" noChangeArrowheads="1"/>
          </p:cNvPicPr>
          <p:nvPr/>
        </p:nvPicPr>
        <p:blipFill>
          <a:blip r:embed="rId3" cstate="print"/>
          <a:srcRect/>
          <a:stretch>
            <a:fillRect/>
          </a:stretch>
        </p:blipFill>
        <p:spPr bwMode="auto">
          <a:xfrm>
            <a:off x="1431032" y="103699"/>
            <a:ext cx="1064568" cy="703017"/>
          </a:xfrm>
          <a:prstGeom prst="rect">
            <a:avLst/>
          </a:prstGeom>
          <a:noFill/>
        </p:spPr>
      </p:pic>
      <p:pic>
        <p:nvPicPr>
          <p:cNvPr id="16" name="Рисунок 15" descr="&amp;Kcy;&amp;acy;&amp;rcy;&amp;tcy;&amp;icy;&amp;ncy;&amp;kcy;&amp;icy; &amp;pcy;&amp;ocy; &amp;zcy;&amp;acy;&amp;pcy;&amp;rcy;&amp;ocy;&amp;scy;&amp;ucy; &amp;lcy;&amp;ocy;&amp;gcy;&amp;ocy;&amp;tcy;&amp;icy;&amp;pcy; &amp;iecy;&amp;bcy;&amp;rcy;&amp;rcy;">
            <a:extLst>
              <a:ext uri="{FF2B5EF4-FFF2-40B4-BE49-F238E27FC236}">
                <a16:creationId xmlns:a16="http://schemas.microsoft.com/office/drawing/2014/main" id="{B499B2E0-5035-6B2A-9633-B89068046104}"/>
              </a:ext>
            </a:extLst>
          </p:cNvPr>
          <p:cNvPicPr/>
          <p:nvPr/>
        </p:nvPicPr>
        <p:blipFill>
          <a:blip r:embed="rId4" cstate="print"/>
          <a:srcRect/>
          <a:stretch>
            <a:fillRect/>
          </a:stretch>
        </p:blipFill>
        <p:spPr bwMode="auto">
          <a:xfrm>
            <a:off x="9889991" y="150586"/>
            <a:ext cx="882174" cy="761344"/>
          </a:xfrm>
          <a:prstGeom prst="rect">
            <a:avLst/>
          </a:prstGeom>
          <a:noFill/>
          <a:ln w="9525">
            <a:noFill/>
            <a:miter lim="800000"/>
            <a:headEnd/>
            <a:tailEnd/>
          </a:ln>
        </p:spPr>
      </p:pic>
      <p:graphicFrame>
        <p:nvGraphicFramePr>
          <p:cNvPr id="12" name="Таблица 11">
            <a:extLst>
              <a:ext uri="{FF2B5EF4-FFF2-40B4-BE49-F238E27FC236}">
                <a16:creationId xmlns:a16="http://schemas.microsoft.com/office/drawing/2014/main" id="{F6A54832-BC0B-6662-5D92-18FF2AC55EBD}"/>
              </a:ext>
            </a:extLst>
          </p:cNvPr>
          <p:cNvGraphicFramePr>
            <a:graphicFrameLocks noGrp="1"/>
          </p:cNvGraphicFramePr>
          <p:nvPr>
            <p:extLst>
              <p:ext uri="{D42A27DB-BD31-4B8C-83A1-F6EECF244321}">
                <p14:modId xmlns:p14="http://schemas.microsoft.com/office/powerpoint/2010/main" val="80436491"/>
              </p:ext>
            </p:extLst>
          </p:nvPr>
        </p:nvGraphicFramePr>
        <p:xfrm>
          <a:off x="1487489" y="3534357"/>
          <a:ext cx="9276055" cy="3148818"/>
        </p:xfrm>
        <a:graphic>
          <a:graphicData uri="http://schemas.openxmlformats.org/drawingml/2006/table">
            <a:tbl>
              <a:tblPr firstRow="1" bandRow="1">
                <a:tableStyleId>{5C22544A-7EE6-4342-B048-85BDC9FD1C3A}</a:tableStyleId>
              </a:tblPr>
              <a:tblGrid>
                <a:gridCol w="4610047">
                  <a:extLst>
                    <a:ext uri="{9D8B030D-6E8A-4147-A177-3AD203B41FA5}">
                      <a16:colId xmlns:a16="http://schemas.microsoft.com/office/drawing/2014/main" val="20000"/>
                    </a:ext>
                  </a:extLst>
                </a:gridCol>
                <a:gridCol w="4666008">
                  <a:extLst>
                    <a:ext uri="{9D8B030D-6E8A-4147-A177-3AD203B41FA5}">
                      <a16:colId xmlns:a16="http://schemas.microsoft.com/office/drawing/2014/main" val="904519587"/>
                    </a:ext>
                  </a:extLst>
                </a:gridCol>
              </a:tblGrid>
              <a:tr h="375136">
                <a:tc gridSpan="2">
                  <a:txBody>
                    <a:bodyPr/>
                    <a:lstStyle/>
                    <a:p>
                      <a:pPr algn="ctr">
                        <a:lnSpc>
                          <a:spcPct val="100000"/>
                        </a:lnSpc>
                        <a:spcBef>
                          <a:spcPts val="0"/>
                        </a:spcBef>
                        <a:spcAft>
                          <a:spcPts val="0"/>
                        </a:spcAft>
                        <a:buFont typeface="Wingdings" pitchFamily="2" charset="2"/>
                        <a:buNone/>
                      </a:pPr>
                      <a:r>
                        <a:rPr lang="uk-UA" sz="1800" b="1" kern="1200" dirty="0">
                          <a:solidFill>
                            <a:srgbClr val="112F71"/>
                          </a:solidFill>
                          <a:effectLst/>
                          <a:latin typeface="Calibri" pitchFamily="34" charset="0"/>
                          <a:ea typeface="+mn-ea"/>
                          <a:cs typeface="+mn-cs"/>
                        </a:rPr>
                        <a:t>Портфель кредитів, який покривається інструментом з розподілу ризиків - 100 млн. євро </a:t>
                      </a:r>
                      <a:endParaRPr lang="ru-RU" sz="1800" b="1" kern="1200" dirty="0">
                        <a:solidFill>
                          <a:srgbClr val="112F71"/>
                        </a:solidFill>
                        <a:effectLst/>
                        <a:latin typeface="Calibri" pitchFamily="34" charset="0"/>
                        <a:ea typeface="+mn-ea"/>
                        <a:cs typeface="+mn-cs"/>
                      </a:endParaRPr>
                    </a:p>
                  </a:txBody>
                  <a:tcPr>
                    <a:lnL w="12700" cap="flat" cmpd="sng" algn="ctr">
                      <a:solidFill>
                        <a:srgbClr val="112F71"/>
                      </a:solidFill>
                      <a:prstDash val="solid"/>
                      <a:round/>
                      <a:headEnd type="none" w="med" len="med"/>
                      <a:tailEnd type="none" w="med" len="med"/>
                    </a:lnL>
                    <a:lnR w="12700" cap="flat" cmpd="sng" algn="ctr">
                      <a:solidFill>
                        <a:srgbClr val="112F71"/>
                      </a:solidFill>
                      <a:prstDash val="solid"/>
                      <a:round/>
                      <a:headEnd type="none" w="med" len="med"/>
                      <a:tailEnd type="none" w="med" len="med"/>
                    </a:lnR>
                    <a:lnT w="12700" cap="flat" cmpd="sng" algn="ctr">
                      <a:solidFill>
                        <a:srgbClr val="112F71"/>
                      </a:solidFill>
                      <a:prstDash val="solid"/>
                      <a:round/>
                      <a:headEnd type="none" w="med" len="med"/>
                      <a:tailEnd type="none" w="med" len="med"/>
                    </a:lnT>
                    <a:lnB w="12700" cap="flat" cmpd="sng" algn="ctr">
                      <a:solidFill>
                        <a:srgbClr val="112F7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uk-UA"/>
                    </a:p>
                  </a:txBody>
                  <a:tcPr/>
                </a:tc>
                <a:extLst>
                  <a:ext uri="{0D108BD9-81ED-4DB2-BD59-A6C34878D82A}">
                    <a16:rowId xmlns:a16="http://schemas.microsoft.com/office/drawing/2014/main" val="10000"/>
                  </a:ext>
                </a:extLst>
              </a:tr>
              <a:tr h="1759031">
                <a:tc>
                  <a:txBody>
                    <a:bodyPr/>
                    <a:lstStyle/>
                    <a:p>
                      <a:pPr algn="ctr">
                        <a:lnSpc>
                          <a:spcPct val="100000"/>
                        </a:lnSpc>
                        <a:spcBef>
                          <a:spcPts val="0"/>
                        </a:spcBef>
                        <a:spcAft>
                          <a:spcPts val="0"/>
                        </a:spcAft>
                        <a:buFont typeface="Wingdings 2" pitchFamily="18" charset="2"/>
                        <a:buNone/>
                      </a:pPr>
                      <a:r>
                        <a:rPr lang="uk-UA" sz="1700" b="1" i="0" dirty="0">
                          <a:solidFill>
                            <a:srgbClr val="112F71"/>
                          </a:solidFill>
                          <a:effectLst/>
                          <a:latin typeface="Calibri" pitchFamily="34" charset="0"/>
                        </a:rPr>
                        <a:t>80 млн. євро</a:t>
                      </a:r>
                    </a:p>
                    <a:p>
                      <a:pPr algn="ctr">
                        <a:lnSpc>
                          <a:spcPct val="100000"/>
                        </a:lnSpc>
                        <a:spcBef>
                          <a:spcPts val="0"/>
                        </a:spcBef>
                        <a:spcAft>
                          <a:spcPts val="0"/>
                        </a:spcAft>
                        <a:buFont typeface="Wingdings 2" pitchFamily="18" charset="2"/>
                        <a:buNone/>
                      </a:pPr>
                      <a:endParaRPr lang="uk-UA" sz="1700" b="0" i="0" dirty="0">
                        <a:solidFill>
                          <a:srgbClr val="112F71"/>
                        </a:solidFill>
                        <a:effectLst/>
                        <a:latin typeface="Calibri" pitchFamily="34" charset="0"/>
                      </a:endParaRPr>
                    </a:p>
                    <a:p>
                      <a:pPr algn="ctr">
                        <a:lnSpc>
                          <a:spcPct val="100000"/>
                        </a:lnSpc>
                        <a:spcBef>
                          <a:spcPts val="0"/>
                        </a:spcBef>
                        <a:spcAft>
                          <a:spcPts val="0"/>
                        </a:spcAft>
                        <a:buFont typeface="Wingdings 2" pitchFamily="18" charset="2"/>
                        <a:buNone/>
                      </a:pPr>
                      <a:r>
                        <a:rPr lang="uk-UA" sz="1700" b="0" i="0" dirty="0">
                          <a:solidFill>
                            <a:srgbClr val="112F71"/>
                          </a:solidFill>
                          <a:effectLst/>
                          <a:latin typeface="Calibri" pitchFamily="34" charset="0"/>
                        </a:rPr>
                        <a:t>Інструмент з розподілу ризиків (без Грантової складової)</a:t>
                      </a:r>
                    </a:p>
                    <a:p>
                      <a:pPr algn="ctr">
                        <a:lnSpc>
                          <a:spcPct val="100000"/>
                        </a:lnSpc>
                        <a:spcBef>
                          <a:spcPts val="0"/>
                        </a:spcBef>
                        <a:spcAft>
                          <a:spcPts val="0"/>
                        </a:spcAft>
                        <a:buFont typeface="Wingdings 2" pitchFamily="18" charset="2"/>
                        <a:buNone/>
                      </a:pPr>
                      <a:endParaRPr lang="uk-UA" sz="1700" b="0" i="0" dirty="0">
                        <a:solidFill>
                          <a:srgbClr val="112F71"/>
                        </a:solidFill>
                        <a:effectLst/>
                        <a:latin typeface="Calibri" pitchFamily="34" charset="0"/>
                      </a:endParaRPr>
                    </a:p>
                    <a:p>
                      <a:pPr algn="ctr">
                        <a:lnSpc>
                          <a:spcPct val="100000"/>
                        </a:lnSpc>
                        <a:spcBef>
                          <a:spcPts val="0"/>
                        </a:spcBef>
                        <a:spcAft>
                          <a:spcPts val="0"/>
                        </a:spcAft>
                        <a:buFont typeface="Wingdings 2" pitchFamily="18" charset="2"/>
                        <a:buNone/>
                      </a:pPr>
                      <a:r>
                        <a:rPr lang="uk-UA" sz="1700" b="0" i="0" dirty="0">
                          <a:solidFill>
                            <a:srgbClr val="112F71"/>
                          </a:solidFill>
                          <a:effectLst/>
                          <a:latin typeface="Calibri" pitchFamily="34" charset="0"/>
                        </a:rPr>
                        <a:t>Учасники: корпоративні підприємства та МСП </a:t>
                      </a:r>
                    </a:p>
                  </a:txBody>
                  <a:tcPr>
                    <a:lnL w="12700" cap="flat" cmpd="sng" algn="ctr">
                      <a:solidFill>
                        <a:srgbClr val="112F71"/>
                      </a:solidFill>
                      <a:prstDash val="solid"/>
                      <a:round/>
                      <a:headEnd type="none" w="med" len="med"/>
                      <a:tailEnd type="none" w="med" len="med"/>
                    </a:lnL>
                    <a:lnR w="12700" cap="flat" cmpd="sng" algn="ctr">
                      <a:solidFill>
                        <a:srgbClr val="112F71"/>
                      </a:solidFill>
                      <a:prstDash val="solid"/>
                      <a:round/>
                      <a:headEnd type="none" w="med" len="med"/>
                      <a:tailEnd type="none" w="med" len="med"/>
                    </a:lnR>
                    <a:lnT w="12700" cap="flat" cmpd="sng" algn="ctr">
                      <a:solidFill>
                        <a:srgbClr val="112F71"/>
                      </a:solidFill>
                      <a:prstDash val="solid"/>
                      <a:round/>
                      <a:headEnd type="none" w="med" len="med"/>
                      <a:tailEnd type="none" w="med" len="med"/>
                    </a:lnT>
                    <a:lnB w="12700" cap="flat" cmpd="sng" algn="ctr">
                      <a:solidFill>
                        <a:srgbClr val="112F7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spcBef>
                          <a:spcPts val="0"/>
                        </a:spcBef>
                        <a:spcAft>
                          <a:spcPts val="0"/>
                        </a:spcAft>
                        <a:buFont typeface="Wingdings" pitchFamily="2" charset="2"/>
                        <a:buNone/>
                      </a:pPr>
                      <a:r>
                        <a:rPr lang="uk-UA" sz="1700" b="1" i="0" dirty="0">
                          <a:solidFill>
                            <a:srgbClr val="112F71"/>
                          </a:solidFill>
                          <a:effectLst/>
                          <a:latin typeface="Calibri" pitchFamily="34" charset="0"/>
                        </a:rPr>
                        <a:t>20 млн. єв</a:t>
                      </a:r>
                      <a:r>
                        <a:rPr lang="uk-UA" sz="1700" b="0" i="0" dirty="0">
                          <a:solidFill>
                            <a:srgbClr val="112F71"/>
                          </a:solidFill>
                          <a:effectLst/>
                          <a:latin typeface="Calibri" pitchFamily="34" charset="0"/>
                        </a:rPr>
                        <a:t>ро</a:t>
                      </a:r>
                    </a:p>
                    <a:p>
                      <a:pPr marL="0" indent="0" algn="ctr">
                        <a:lnSpc>
                          <a:spcPct val="100000"/>
                        </a:lnSpc>
                        <a:spcBef>
                          <a:spcPts val="0"/>
                        </a:spcBef>
                        <a:spcAft>
                          <a:spcPts val="0"/>
                        </a:spcAft>
                        <a:buFont typeface="Wingdings" pitchFamily="2" charset="2"/>
                        <a:buNone/>
                      </a:pPr>
                      <a:endParaRPr lang="uk-UA" sz="1700" b="0" i="0" dirty="0">
                        <a:solidFill>
                          <a:srgbClr val="112F71"/>
                        </a:solidFill>
                        <a:effectLst/>
                        <a:latin typeface="Calibri" pitchFamily="34" charset="0"/>
                      </a:endParaRPr>
                    </a:p>
                    <a:p>
                      <a:pPr marL="0" indent="0" algn="ctr">
                        <a:lnSpc>
                          <a:spcPct val="100000"/>
                        </a:lnSpc>
                        <a:spcBef>
                          <a:spcPts val="0"/>
                        </a:spcBef>
                        <a:spcAft>
                          <a:spcPts val="0"/>
                        </a:spcAft>
                        <a:buFont typeface="Wingdings" pitchFamily="2" charset="2"/>
                        <a:buNone/>
                      </a:pPr>
                      <a:r>
                        <a:rPr lang="uk-UA" sz="1700" b="0" i="0" dirty="0">
                          <a:solidFill>
                            <a:srgbClr val="112F71"/>
                          </a:solidFill>
                          <a:effectLst/>
                          <a:latin typeface="Calibri" pitchFamily="34" charset="0"/>
                        </a:rPr>
                        <a:t>Інструмент з розподілу ризиків + </a:t>
                      </a:r>
                      <a:r>
                        <a:rPr lang="uk-UA" sz="1700" b="1" i="0" dirty="0">
                          <a:solidFill>
                            <a:srgbClr val="112F71"/>
                          </a:solidFill>
                          <a:effectLst/>
                          <a:highlight>
                            <a:srgbClr val="FFFF00"/>
                          </a:highlight>
                          <a:latin typeface="Calibri" pitchFamily="34" charset="0"/>
                        </a:rPr>
                        <a:t>Грантова складова</a:t>
                      </a:r>
                    </a:p>
                    <a:p>
                      <a:pPr marL="0" indent="0" algn="ctr">
                        <a:lnSpc>
                          <a:spcPct val="100000"/>
                        </a:lnSpc>
                        <a:spcBef>
                          <a:spcPts val="0"/>
                        </a:spcBef>
                        <a:spcAft>
                          <a:spcPts val="0"/>
                        </a:spcAft>
                        <a:buFont typeface="Wingdings" pitchFamily="2" charset="2"/>
                        <a:buNone/>
                      </a:pPr>
                      <a:endParaRPr lang="uk-UA" sz="1700" b="0" i="0" dirty="0">
                        <a:solidFill>
                          <a:srgbClr val="112F71"/>
                        </a:solidFill>
                        <a:effectLst/>
                        <a:latin typeface="Calibri" pitchFamily="34" charset="0"/>
                      </a:endParaRPr>
                    </a:p>
                    <a:p>
                      <a:pPr marL="0" indent="0" algn="ctr">
                        <a:lnSpc>
                          <a:spcPct val="100000"/>
                        </a:lnSpc>
                        <a:spcBef>
                          <a:spcPts val="0"/>
                        </a:spcBef>
                        <a:spcAft>
                          <a:spcPts val="0"/>
                        </a:spcAft>
                        <a:buFont typeface="Wingdings" pitchFamily="2" charset="2"/>
                        <a:buNone/>
                      </a:pPr>
                      <a:r>
                        <a:rPr lang="uk-UA" sz="1700" b="0" i="0" dirty="0">
                          <a:solidFill>
                            <a:srgbClr val="112F71"/>
                          </a:solidFill>
                          <a:effectLst/>
                          <a:latin typeface="Calibri" pitchFamily="34" charset="0"/>
                        </a:rPr>
                        <a:t>Учасники: </a:t>
                      </a:r>
                      <a:r>
                        <a:rPr lang="uk-UA" sz="1700" b="1" i="0" dirty="0">
                          <a:solidFill>
                            <a:srgbClr val="112F71"/>
                          </a:solidFill>
                          <a:effectLst/>
                          <a:latin typeface="Calibri" pitchFamily="34" charset="0"/>
                        </a:rPr>
                        <a:t>тільки для приватних компаній з кількістю персоналу </a:t>
                      </a:r>
                      <a:r>
                        <a:rPr lang="uk-UA" sz="1700" b="1" i="0" baseline="0" dirty="0">
                          <a:solidFill>
                            <a:srgbClr val="112F71"/>
                          </a:solidFill>
                          <a:effectLst/>
                          <a:latin typeface="Calibri" pitchFamily="34" charset="0"/>
                        </a:rPr>
                        <a:t>до 250 осіб по групі </a:t>
                      </a:r>
                      <a:endParaRPr lang="uk-UA" sz="1700" b="1" i="0" dirty="0">
                        <a:solidFill>
                          <a:srgbClr val="112F71"/>
                        </a:solidFill>
                        <a:effectLst/>
                        <a:latin typeface="Calibri" pitchFamily="34" charset="0"/>
                      </a:endParaRPr>
                    </a:p>
                  </a:txBody>
                  <a:tcPr>
                    <a:lnL w="12700" cap="flat" cmpd="sng" algn="ctr">
                      <a:solidFill>
                        <a:srgbClr val="112F71"/>
                      </a:solidFill>
                      <a:prstDash val="solid"/>
                      <a:round/>
                      <a:headEnd type="none" w="med" len="med"/>
                      <a:tailEnd type="none" w="med" len="med"/>
                    </a:lnL>
                    <a:lnR w="12700" cap="flat" cmpd="sng" algn="ctr">
                      <a:solidFill>
                        <a:srgbClr val="112F71"/>
                      </a:solidFill>
                      <a:prstDash val="solid"/>
                      <a:round/>
                      <a:headEnd type="none" w="med" len="med"/>
                      <a:tailEnd type="none" w="med" len="med"/>
                    </a:lnR>
                    <a:lnT w="12700" cap="flat" cmpd="sng" algn="ctr">
                      <a:solidFill>
                        <a:srgbClr val="112F71"/>
                      </a:solidFill>
                      <a:prstDash val="solid"/>
                      <a:round/>
                      <a:headEnd type="none" w="med" len="med"/>
                      <a:tailEnd type="none" w="med" len="med"/>
                    </a:lnT>
                    <a:lnB w="12700" cap="flat" cmpd="sng" algn="ctr">
                      <a:solidFill>
                        <a:srgbClr val="112F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32608">
                <a:tc gridSpan="2">
                  <a:txBody>
                    <a:bodyPr/>
                    <a:lstStyle/>
                    <a:p>
                      <a:pPr marL="0" indent="0" algn="ctr">
                        <a:lnSpc>
                          <a:spcPct val="100000"/>
                        </a:lnSpc>
                        <a:spcBef>
                          <a:spcPts val="300"/>
                        </a:spcBef>
                        <a:spcAft>
                          <a:spcPts val="300"/>
                        </a:spcAft>
                        <a:buFont typeface="Wingdings" pitchFamily="2" charset="2"/>
                        <a:buNone/>
                      </a:pPr>
                      <a:r>
                        <a:rPr lang="uk-UA" sz="1800" b="0" i="0" u="sng" dirty="0">
                          <a:solidFill>
                            <a:srgbClr val="112F71"/>
                          </a:solidFill>
                          <a:effectLst/>
                          <a:latin typeface="Calibri" pitchFamily="34" charset="0"/>
                        </a:rPr>
                        <a:t>Вартість інструменту </a:t>
                      </a:r>
                      <a:r>
                        <a:rPr lang="uk-UA" sz="1800" b="1" i="0" u="sng" dirty="0">
                          <a:solidFill>
                            <a:srgbClr val="112F71"/>
                          </a:solidFill>
                          <a:effectLst/>
                          <a:latin typeface="Calibri" pitchFamily="34" charset="0"/>
                        </a:rPr>
                        <a:t>1,25% річних </a:t>
                      </a:r>
                      <a:r>
                        <a:rPr lang="uk-UA" sz="1800" b="0" i="0" u="sng" dirty="0">
                          <a:solidFill>
                            <a:srgbClr val="112F71"/>
                          </a:solidFill>
                          <a:effectLst/>
                          <a:latin typeface="Calibri" pitchFamily="34" charset="0"/>
                        </a:rPr>
                        <a:t>від суми кредиту/заборгованості за кредитом</a:t>
                      </a:r>
                    </a:p>
                  </a:txBody>
                  <a:tcPr>
                    <a:lnL w="12700" cap="flat" cmpd="sng" algn="ctr">
                      <a:solidFill>
                        <a:srgbClr val="112F71"/>
                      </a:solidFill>
                      <a:prstDash val="solid"/>
                      <a:round/>
                      <a:headEnd type="none" w="med" len="med"/>
                      <a:tailEnd type="none" w="med" len="med"/>
                    </a:lnL>
                    <a:lnR w="12700" cap="flat" cmpd="sng" algn="ctr">
                      <a:solidFill>
                        <a:srgbClr val="112F71"/>
                      </a:solidFill>
                      <a:prstDash val="solid"/>
                      <a:round/>
                      <a:headEnd type="none" w="med" len="med"/>
                      <a:tailEnd type="none" w="med" len="med"/>
                    </a:lnR>
                    <a:lnT w="12700" cap="flat" cmpd="sng" algn="ctr">
                      <a:solidFill>
                        <a:srgbClr val="112F71"/>
                      </a:solidFill>
                      <a:prstDash val="solid"/>
                      <a:round/>
                      <a:headEnd type="none" w="med" len="med"/>
                      <a:tailEnd type="none" w="med" len="med"/>
                    </a:lnT>
                    <a:lnB w="12700" cap="flat" cmpd="sng" algn="ctr">
                      <a:solidFill>
                        <a:srgbClr val="112F7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l">
                        <a:lnSpc>
                          <a:spcPct val="100000"/>
                        </a:lnSpc>
                        <a:spcBef>
                          <a:spcPts val="300"/>
                        </a:spcBef>
                        <a:spcAft>
                          <a:spcPts val="300"/>
                        </a:spcAft>
                        <a:buFont typeface="Wingdings" pitchFamily="2" charset="2"/>
                        <a:buNone/>
                      </a:pPr>
                      <a:endParaRPr lang="uk-UA" sz="2000" b="0" i="0" dirty="0">
                        <a:solidFill>
                          <a:srgbClr val="112F71"/>
                        </a:solidFill>
                        <a:effectLst/>
                        <a:latin typeface="Calibri" pitchFamily="34" charset="0"/>
                      </a:endParaRPr>
                    </a:p>
                  </a:txBody>
                  <a:tcPr>
                    <a:lnL w="12700" cap="flat" cmpd="sng" algn="ctr">
                      <a:solidFill>
                        <a:srgbClr val="112F71"/>
                      </a:solidFill>
                      <a:prstDash val="solid"/>
                      <a:round/>
                      <a:headEnd type="none" w="med" len="med"/>
                      <a:tailEnd type="none" w="med" len="med"/>
                    </a:lnL>
                    <a:lnR w="12700" cap="flat" cmpd="sng" algn="ctr">
                      <a:solidFill>
                        <a:srgbClr val="112F71"/>
                      </a:solidFill>
                      <a:prstDash val="solid"/>
                      <a:round/>
                      <a:headEnd type="none" w="med" len="med"/>
                      <a:tailEnd type="none" w="med" len="med"/>
                    </a:lnR>
                    <a:lnT w="12700" cap="flat" cmpd="sng" algn="ctr">
                      <a:solidFill>
                        <a:srgbClr val="112F71"/>
                      </a:solidFill>
                      <a:prstDash val="solid"/>
                      <a:round/>
                      <a:headEnd type="none" w="med" len="med"/>
                      <a:tailEnd type="none" w="med" len="med"/>
                    </a:lnT>
                    <a:lnB w="12700" cap="flat" cmpd="sng" algn="ctr">
                      <a:solidFill>
                        <a:srgbClr val="112F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653977"/>
                  </a:ext>
                </a:extLst>
              </a:tr>
              <a:tr h="236074">
                <a:tc gridSpan="2">
                  <a:txBody>
                    <a:bodyPr/>
                    <a:lstStyle/>
                    <a:p>
                      <a:pPr marL="265113" indent="-265113">
                        <a:spcBef>
                          <a:spcPts val="0"/>
                        </a:spcBef>
                        <a:spcAft>
                          <a:spcPts val="0"/>
                        </a:spcAft>
                        <a:buFont typeface="Wingdings" pitchFamily="2" charset="2"/>
                        <a:buNone/>
                      </a:pPr>
                      <a:endParaRPr lang="uk-UA" sz="800" b="0" i="0" baseline="0" dirty="0">
                        <a:solidFill>
                          <a:srgbClr val="112F71"/>
                        </a:solidFill>
                        <a:effectLst/>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12F7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uk-UA"/>
                    </a:p>
                  </a:txBody>
                  <a:tcPr/>
                </a:tc>
                <a:extLst>
                  <a:ext uri="{0D108BD9-81ED-4DB2-BD59-A6C34878D82A}">
                    <a16:rowId xmlns:a16="http://schemas.microsoft.com/office/drawing/2014/main" val="10002"/>
                  </a:ext>
                </a:extLst>
              </a:tr>
            </a:tbl>
          </a:graphicData>
        </a:graphic>
      </p:graphicFrame>
      <p:pic>
        <p:nvPicPr>
          <p:cNvPr id="2" name="Рисунок 1">
            <a:extLst>
              <a:ext uri="{FF2B5EF4-FFF2-40B4-BE49-F238E27FC236}">
                <a16:creationId xmlns:a16="http://schemas.microsoft.com/office/drawing/2014/main" id="{04616958-ED88-F002-1F64-45B840B0E910}"/>
              </a:ext>
            </a:extLst>
          </p:cNvPr>
          <p:cNvPicPr>
            <a:picLocks noChangeAspect="1"/>
          </p:cNvPicPr>
          <p:nvPr/>
        </p:nvPicPr>
        <p:blipFill>
          <a:blip r:embed="rId5"/>
          <a:stretch>
            <a:fillRect/>
          </a:stretch>
        </p:blipFill>
        <p:spPr>
          <a:xfrm>
            <a:off x="11000200" y="150586"/>
            <a:ext cx="853514" cy="792549"/>
          </a:xfrm>
          <a:prstGeom prst="rect">
            <a:avLst/>
          </a:prstGeom>
        </p:spPr>
      </p:pic>
      <p:sp>
        <p:nvSpPr>
          <p:cNvPr id="3" name="Прямокутник 2">
            <a:extLst>
              <a:ext uri="{FF2B5EF4-FFF2-40B4-BE49-F238E27FC236}">
                <a16:creationId xmlns:a16="http://schemas.microsoft.com/office/drawing/2014/main" id="{B7F7EF80-43A2-1D26-5659-CBC38D76D3B1}"/>
              </a:ext>
            </a:extLst>
          </p:cNvPr>
          <p:cNvSpPr/>
          <p:nvPr/>
        </p:nvSpPr>
        <p:spPr>
          <a:xfrm>
            <a:off x="1487488" y="2962979"/>
            <a:ext cx="9250654" cy="456893"/>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uk-UA" b="1" dirty="0">
                <a:ln w="0"/>
                <a:solidFill>
                  <a:schemeClr val="tx1"/>
                </a:solidFill>
                <a:effectLst>
                  <a:outerShdw blurRad="38100" dist="19050" dir="2700000" algn="tl" rotWithShape="0">
                    <a:schemeClr val="dk1">
                      <a:alpha val="40000"/>
                    </a:schemeClr>
                  </a:outerShdw>
                </a:effectLst>
              </a:rPr>
              <a:t>Розмір 100 млн. євро</a:t>
            </a:r>
          </a:p>
        </p:txBody>
      </p:sp>
    </p:spTree>
    <p:extLst>
      <p:ext uri="{BB962C8B-B14F-4D97-AF65-F5344CB8AC3E}">
        <p14:creationId xmlns:p14="http://schemas.microsoft.com/office/powerpoint/2010/main" val="3408299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540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uk-UA" sz="1200"/>
          </a:p>
        </p:txBody>
      </p:sp>
      <p:sp>
        <p:nvSpPr>
          <p:cNvPr id="3" name="TextBox 3"/>
          <p:cNvSpPr txBox="1"/>
          <p:nvPr/>
        </p:nvSpPr>
        <p:spPr>
          <a:xfrm>
            <a:off x="2057400" y="2686610"/>
            <a:ext cx="8077200" cy="2128275"/>
          </a:xfrm>
          <a:prstGeom prst="rect">
            <a:avLst/>
          </a:prstGeom>
        </p:spPr>
        <p:txBody>
          <a:bodyPr wrap="square" lIns="0" tIns="0" rIns="0" bIns="0" rtlCol="0" anchor="t">
            <a:spAutoFit/>
          </a:bodyPr>
          <a:lstStyle/>
          <a:p>
            <a:pPr algn="ctr">
              <a:lnSpc>
                <a:spcPts val="5662"/>
              </a:lnSpc>
            </a:pPr>
            <a:r>
              <a:rPr lang="en-US" sz="4044" b="1">
                <a:solidFill>
                  <a:srgbClr val="004AAD"/>
                </a:solidFill>
                <a:latin typeface="Bricolage Grotesque Bold"/>
                <a:ea typeface="Bricolage Grotesque Bold"/>
                <a:cs typeface="Bricolage Grotesque Bold"/>
                <a:sym typeface="Bricolage Grotesque Bold"/>
              </a:rPr>
              <a:t>EIFO</a:t>
            </a:r>
          </a:p>
          <a:p>
            <a:pPr algn="ctr">
              <a:lnSpc>
                <a:spcPts val="5662"/>
              </a:lnSpc>
            </a:pPr>
            <a:r>
              <a:rPr lang="uk-UA" sz="4044" b="1">
                <a:solidFill>
                  <a:srgbClr val="004AAD"/>
                </a:solidFill>
                <a:latin typeface="Bricolage Grotesque Bold"/>
                <a:ea typeface="Bricolage Grotesque Bold"/>
                <a:cs typeface="Bricolage Grotesque Bold"/>
                <a:sym typeface="Bricolage Grotesque Bold"/>
              </a:rPr>
              <a:t>Нові умови співпраці </a:t>
            </a:r>
          </a:p>
          <a:p>
            <a:pPr algn="ctr">
              <a:lnSpc>
                <a:spcPts val="5662"/>
              </a:lnSpc>
            </a:pPr>
            <a:r>
              <a:rPr lang="uk-UA" sz="4044" b="1">
                <a:solidFill>
                  <a:srgbClr val="004AAD"/>
                </a:solidFill>
                <a:latin typeface="Bricolage Grotesque Bold"/>
                <a:ea typeface="Bricolage Grotesque Bold"/>
                <a:cs typeface="Bricolage Grotesque Bold"/>
                <a:sym typeface="Bricolage Grotesque Bold"/>
              </a:rPr>
              <a:t>у</a:t>
            </a:r>
            <a:r>
              <a:rPr lang="en-US" sz="4044" b="1">
                <a:solidFill>
                  <a:srgbClr val="004AAD"/>
                </a:solidFill>
                <a:latin typeface="Bricolage Grotesque Bold"/>
                <a:ea typeface="Bricolage Grotesque Bold"/>
                <a:cs typeface="Bricolage Grotesque Bold"/>
                <a:sym typeface="Bricolage Grotesque Bold"/>
              </a:rPr>
              <a:t> 2026 </a:t>
            </a:r>
            <a:r>
              <a:rPr lang="uk-UA" sz="4044" b="1">
                <a:solidFill>
                  <a:srgbClr val="004AAD"/>
                </a:solidFill>
                <a:latin typeface="Bricolage Grotesque Bold"/>
                <a:ea typeface="Bricolage Grotesque Bold"/>
                <a:cs typeface="Bricolage Grotesque Bold"/>
                <a:sym typeface="Bricolage Grotesque Bold"/>
              </a:rPr>
              <a:t>році</a:t>
            </a:r>
            <a:endParaRPr lang="en-US" sz="4044" b="1">
              <a:solidFill>
                <a:srgbClr val="004AAD"/>
              </a:solidFill>
              <a:latin typeface="Bricolage Grotesque Bold"/>
              <a:ea typeface="Bricolage Grotesque Bold"/>
              <a:cs typeface="Bricolage Grotesque Bold"/>
              <a:sym typeface="Bricolage Grotesque Bold"/>
            </a:endParaRPr>
          </a:p>
        </p:txBody>
      </p:sp>
      <p:grpSp>
        <p:nvGrpSpPr>
          <p:cNvPr id="4" name="Group 4"/>
          <p:cNvGrpSpPr/>
          <p:nvPr/>
        </p:nvGrpSpPr>
        <p:grpSpPr>
          <a:xfrm>
            <a:off x="185071" y="2722985"/>
            <a:ext cx="2057400" cy="1447666"/>
            <a:chOff x="0" y="0"/>
            <a:chExt cx="812800" cy="571917"/>
          </a:xfrm>
        </p:grpSpPr>
        <p:sp>
          <p:nvSpPr>
            <p:cNvPr id="5" name="Freeform 5"/>
            <p:cNvSpPr/>
            <p:nvPr/>
          </p:nvSpPr>
          <p:spPr>
            <a:xfrm>
              <a:off x="0" y="0"/>
              <a:ext cx="812800" cy="571917"/>
            </a:xfrm>
            <a:custGeom>
              <a:avLst/>
              <a:gdLst/>
              <a:ahLst/>
              <a:cxnLst/>
              <a:rect l="l" t="t" r="r" b="b"/>
              <a:pathLst>
                <a:path w="812800" h="571917">
                  <a:moveTo>
                    <a:pt x="609600" y="0"/>
                  </a:moveTo>
                  <a:cubicBezTo>
                    <a:pt x="721824" y="0"/>
                    <a:pt x="812800" y="128028"/>
                    <a:pt x="812800" y="285959"/>
                  </a:cubicBezTo>
                  <a:cubicBezTo>
                    <a:pt x="812800" y="443889"/>
                    <a:pt x="721824" y="571917"/>
                    <a:pt x="609600" y="571917"/>
                  </a:cubicBezTo>
                  <a:lnTo>
                    <a:pt x="203200" y="571917"/>
                  </a:lnTo>
                  <a:cubicBezTo>
                    <a:pt x="90976" y="571917"/>
                    <a:pt x="0" y="443889"/>
                    <a:pt x="0" y="285959"/>
                  </a:cubicBezTo>
                  <a:cubicBezTo>
                    <a:pt x="0" y="128028"/>
                    <a:pt x="90976" y="0"/>
                    <a:pt x="203200" y="0"/>
                  </a:cubicBezTo>
                  <a:close/>
                </a:path>
              </a:pathLst>
            </a:custGeom>
            <a:solidFill>
              <a:srgbClr val="011980"/>
            </a:solidFill>
          </p:spPr>
          <p:txBody>
            <a:bodyPr/>
            <a:lstStyle/>
            <a:p>
              <a:endParaRPr lang="uk-UA" sz="1200"/>
            </a:p>
          </p:txBody>
        </p:sp>
        <p:sp>
          <p:nvSpPr>
            <p:cNvPr id="6" name="TextBox 6"/>
            <p:cNvSpPr txBox="1"/>
            <p:nvPr/>
          </p:nvSpPr>
          <p:spPr>
            <a:xfrm>
              <a:off x="0" y="-47625"/>
              <a:ext cx="812800" cy="619542"/>
            </a:xfrm>
            <a:prstGeom prst="rect">
              <a:avLst/>
            </a:prstGeom>
          </p:spPr>
          <p:txBody>
            <a:bodyPr lIns="33867" tIns="33867" rIns="33867" bIns="33867" rtlCol="0" anchor="ctr"/>
            <a:lstStyle/>
            <a:p>
              <a:pPr algn="ctr">
                <a:lnSpc>
                  <a:spcPts val="1773"/>
                </a:lnSpc>
              </a:pPr>
              <a:endParaRPr sz="1200"/>
            </a:p>
          </p:txBody>
        </p:sp>
      </p:grpSp>
      <p:grpSp>
        <p:nvGrpSpPr>
          <p:cNvPr id="7" name="Group 7"/>
          <p:cNvGrpSpPr/>
          <p:nvPr/>
        </p:nvGrpSpPr>
        <p:grpSpPr>
          <a:xfrm>
            <a:off x="9927541" y="2686610"/>
            <a:ext cx="2057400" cy="1447666"/>
            <a:chOff x="0" y="0"/>
            <a:chExt cx="812800" cy="571917"/>
          </a:xfrm>
        </p:grpSpPr>
        <p:sp>
          <p:nvSpPr>
            <p:cNvPr id="8" name="Freeform 8"/>
            <p:cNvSpPr/>
            <p:nvPr/>
          </p:nvSpPr>
          <p:spPr>
            <a:xfrm>
              <a:off x="0" y="0"/>
              <a:ext cx="812800" cy="571917"/>
            </a:xfrm>
            <a:custGeom>
              <a:avLst/>
              <a:gdLst/>
              <a:ahLst/>
              <a:cxnLst/>
              <a:rect l="l" t="t" r="r" b="b"/>
              <a:pathLst>
                <a:path w="812800" h="571917">
                  <a:moveTo>
                    <a:pt x="609600" y="0"/>
                  </a:moveTo>
                  <a:cubicBezTo>
                    <a:pt x="721824" y="0"/>
                    <a:pt x="812800" y="128028"/>
                    <a:pt x="812800" y="285959"/>
                  </a:cubicBezTo>
                  <a:cubicBezTo>
                    <a:pt x="812800" y="443889"/>
                    <a:pt x="721824" y="571917"/>
                    <a:pt x="609600" y="571917"/>
                  </a:cubicBezTo>
                  <a:lnTo>
                    <a:pt x="203200" y="571917"/>
                  </a:lnTo>
                  <a:cubicBezTo>
                    <a:pt x="90976" y="571917"/>
                    <a:pt x="0" y="443889"/>
                    <a:pt x="0" y="285959"/>
                  </a:cubicBezTo>
                  <a:cubicBezTo>
                    <a:pt x="0" y="128028"/>
                    <a:pt x="90976" y="0"/>
                    <a:pt x="203200" y="0"/>
                  </a:cubicBezTo>
                  <a:close/>
                </a:path>
              </a:pathLst>
            </a:custGeom>
            <a:solidFill>
              <a:srgbClr val="001E7F"/>
            </a:solidFill>
          </p:spPr>
          <p:txBody>
            <a:bodyPr/>
            <a:lstStyle/>
            <a:p>
              <a:endParaRPr lang="uk-UA" sz="1200"/>
            </a:p>
          </p:txBody>
        </p:sp>
        <p:sp>
          <p:nvSpPr>
            <p:cNvPr id="9" name="TextBox 9"/>
            <p:cNvSpPr txBox="1"/>
            <p:nvPr/>
          </p:nvSpPr>
          <p:spPr>
            <a:xfrm>
              <a:off x="0" y="-47625"/>
              <a:ext cx="812800" cy="619542"/>
            </a:xfrm>
            <a:prstGeom prst="rect">
              <a:avLst/>
            </a:prstGeom>
          </p:spPr>
          <p:txBody>
            <a:bodyPr lIns="33867" tIns="33867" rIns="33867" bIns="33867" rtlCol="0" anchor="ctr"/>
            <a:lstStyle/>
            <a:p>
              <a:pPr algn="ctr">
                <a:lnSpc>
                  <a:spcPts val="1773"/>
                </a:lnSpc>
              </a:pPr>
              <a:endParaRPr sz="1200"/>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3B1E0-DA49-6B9E-A8A1-785558A86DB1}"/>
            </a:ext>
          </a:extLst>
        </p:cNvPr>
        <p:cNvGrpSpPr/>
        <p:nvPr/>
      </p:nvGrpSpPr>
      <p:grpSpPr>
        <a:xfrm>
          <a:off x="0" y="0"/>
          <a:ext cx="0" cy="0"/>
          <a:chOff x="0" y="0"/>
          <a:chExt cx="0" cy="0"/>
        </a:xfrm>
      </p:grpSpPr>
      <p:sp>
        <p:nvSpPr>
          <p:cNvPr id="29" name="Rectangles 28">
            <a:extLst>
              <a:ext uri="{FF2B5EF4-FFF2-40B4-BE49-F238E27FC236}">
                <a16:creationId xmlns:a16="http://schemas.microsoft.com/office/drawing/2014/main" id="{C05D6711-218E-5CD1-A7CD-3F0930EAE52E}"/>
              </a:ext>
            </a:extLst>
          </p:cNvPr>
          <p:cNvSpPr/>
          <p:nvPr/>
        </p:nvSpPr>
        <p:spPr>
          <a:xfrm>
            <a:off x="0" y="754380"/>
            <a:ext cx="3779520" cy="915670"/>
          </a:xfrm>
          <a:prstGeom prst="rect">
            <a:avLst/>
          </a:prstGeom>
          <a:solidFill>
            <a:srgbClr val="001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s 15">
            <a:extLst>
              <a:ext uri="{FF2B5EF4-FFF2-40B4-BE49-F238E27FC236}">
                <a16:creationId xmlns:a16="http://schemas.microsoft.com/office/drawing/2014/main" id="{496866F6-840D-EF28-CAF4-42305BAA306F}"/>
              </a:ext>
            </a:extLst>
          </p:cNvPr>
          <p:cNvSpPr/>
          <p:nvPr/>
        </p:nvSpPr>
        <p:spPr>
          <a:xfrm>
            <a:off x="0" y="196850"/>
            <a:ext cx="1550670" cy="718820"/>
          </a:xfrm>
          <a:prstGeom prst="rect">
            <a:avLst/>
          </a:prstGeom>
          <a:solidFill>
            <a:srgbClr val="001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s 13">
            <a:extLst>
              <a:ext uri="{FF2B5EF4-FFF2-40B4-BE49-F238E27FC236}">
                <a16:creationId xmlns:a16="http://schemas.microsoft.com/office/drawing/2014/main" id="{03955940-8C68-9623-6849-3876854005EA}"/>
              </a:ext>
            </a:extLst>
          </p:cNvPr>
          <p:cNvSpPr/>
          <p:nvPr/>
        </p:nvSpPr>
        <p:spPr>
          <a:xfrm>
            <a:off x="-635" y="394970"/>
            <a:ext cx="4982845" cy="842645"/>
          </a:xfrm>
          <a:prstGeom prst="rect">
            <a:avLst/>
          </a:prstGeom>
          <a:solidFill>
            <a:srgbClr val="001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A64BD52C-3C37-E79B-51D2-2DF6BAD6CF7D}"/>
              </a:ext>
            </a:extLst>
          </p:cNvPr>
          <p:cNvSpPr>
            <a:spLocks noGrp="1"/>
          </p:cNvSpPr>
          <p:nvPr/>
        </p:nvSpPr>
        <p:spPr>
          <a:xfrm>
            <a:off x="60961" y="384810"/>
            <a:ext cx="6647180" cy="99568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ru-RU" sz="3200" b="1">
                <a:solidFill>
                  <a:schemeClr val="bg1"/>
                </a:solidFill>
                <a:latin typeface="Arial" panose="020B0604020202020204" pitchFamily="34" charset="0"/>
                <a:cs typeface="Arial" panose="020B0604020202020204" pitchFamily="34" charset="0"/>
                <a:sym typeface="+mn-ea"/>
              </a:rPr>
              <a:t>EIFO, </a:t>
            </a:r>
            <a:r>
              <a:rPr lang="uk-UA" altLang="ru-RU" sz="3200" b="1">
                <a:solidFill>
                  <a:schemeClr val="bg1"/>
                </a:solidFill>
                <a:latin typeface="Arial" panose="020B0604020202020204" pitchFamily="34" charset="0"/>
                <a:cs typeface="Arial" panose="020B0604020202020204" pitchFamily="34" charset="0"/>
                <a:sym typeface="+mn-ea"/>
              </a:rPr>
              <a:t>Данія </a:t>
            </a:r>
          </a:p>
          <a:p>
            <a:pPr algn="l"/>
            <a:r>
              <a:rPr lang="uk-UA" altLang="ru-RU" sz="2600" b="1">
                <a:solidFill>
                  <a:schemeClr val="bg1"/>
                </a:solidFill>
                <a:latin typeface="Arial" panose="020B0604020202020204" pitchFamily="34" charset="0"/>
                <a:cs typeface="Arial" panose="020B0604020202020204" pitchFamily="34" charset="0"/>
                <a:sym typeface="+mn-ea"/>
              </a:rPr>
              <a:t>Експортно-інвестиційний </a:t>
            </a:r>
          </a:p>
          <a:p>
            <a:pPr algn="l"/>
            <a:r>
              <a:rPr lang="uk-UA" altLang="ru-RU" sz="2600" b="1">
                <a:solidFill>
                  <a:schemeClr val="bg1"/>
                </a:solidFill>
                <a:latin typeface="Arial" panose="020B0604020202020204" pitchFamily="34" charset="0"/>
                <a:cs typeface="Arial" panose="020B0604020202020204" pitchFamily="34" charset="0"/>
                <a:sym typeface="+mn-ea"/>
              </a:rPr>
              <a:t>фонд Данії </a:t>
            </a:r>
          </a:p>
        </p:txBody>
      </p:sp>
      <p:pic>
        <p:nvPicPr>
          <p:cNvPr id="12" name="Рисунок 10" descr="D:\Clients\UkrExim Bank\Presentation\20230808 Круглый Стол Львов\Materials\Presentation\Photo\IMG\Logo_Exim-1.pngLogo_Exim-1">
            <a:extLst>
              <a:ext uri="{FF2B5EF4-FFF2-40B4-BE49-F238E27FC236}">
                <a16:creationId xmlns:a16="http://schemas.microsoft.com/office/drawing/2014/main" id="{346A9C4A-44CC-4969-33EC-4901B253F05E}"/>
              </a:ext>
            </a:extLst>
          </p:cNvPr>
          <p:cNvPicPr>
            <a:picLocks noChangeAspect="1"/>
          </p:cNvPicPr>
          <p:nvPr/>
        </p:nvPicPr>
        <p:blipFill>
          <a:blip r:embed="rId2"/>
          <a:srcRect t="1461" b="1461"/>
          <a:stretch>
            <a:fillRect/>
          </a:stretch>
        </p:blipFill>
        <p:spPr>
          <a:xfrm>
            <a:off x="10839450" y="394970"/>
            <a:ext cx="786765" cy="520700"/>
          </a:xfrm>
          <a:prstGeom prst="rect">
            <a:avLst/>
          </a:prstGeom>
        </p:spPr>
      </p:pic>
      <p:sp>
        <p:nvSpPr>
          <p:cNvPr id="6" name="TextBox 32">
            <a:extLst>
              <a:ext uri="{FF2B5EF4-FFF2-40B4-BE49-F238E27FC236}">
                <a16:creationId xmlns:a16="http://schemas.microsoft.com/office/drawing/2014/main" id="{43D71992-D62F-BF7C-38A3-4978A0DF9047}"/>
              </a:ext>
            </a:extLst>
          </p:cNvPr>
          <p:cNvSpPr txBox="1"/>
          <p:nvPr/>
        </p:nvSpPr>
        <p:spPr>
          <a:xfrm>
            <a:off x="676662" y="2611699"/>
            <a:ext cx="2932250" cy="1034129"/>
          </a:xfrm>
          <a:prstGeom prst="rect">
            <a:avLst/>
          </a:prstGeom>
          <a:noFill/>
        </p:spPr>
        <p:txBody>
          <a:bodyPr wrap="square">
            <a:spAutoFit/>
          </a:bodyPr>
          <a:lstStyle/>
          <a:p>
            <a:pPr>
              <a:lnSpc>
                <a:spcPct val="90000"/>
              </a:lnSpc>
              <a:spcBef>
                <a:spcPts val="0"/>
              </a:spcBef>
              <a:spcAft>
                <a:spcPts val="0"/>
              </a:spcAft>
            </a:pPr>
            <a:r>
              <a:rPr lang="uk-UA" b="1">
                <a:solidFill>
                  <a:schemeClr val="bg1"/>
                </a:solidFill>
                <a:latin typeface="Arial" panose="020B0604020202020204" pitchFamily="34" charset="0"/>
                <a:cs typeface="Arial" panose="020B0604020202020204" pitchFamily="34" charset="0"/>
              </a:rPr>
              <a:t>Учасники </a:t>
            </a:r>
            <a:r>
              <a:rPr lang="uk-UA" b="1" err="1">
                <a:solidFill>
                  <a:schemeClr val="bg1"/>
                </a:solidFill>
                <a:latin typeface="Arial" panose="020B0604020202020204" pitchFamily="34" charset="0"/>
                <a:cs typeface="Arial" panose="020B0604020202020204" pitchFamily="34" charset="0"/>
              </a:rPr>
              <a:t>проекту</a:t>
            </a:r>
            <a:r>
              <a:rPr lang="uk-UA" b="1">
                <a:solidFill>
                  <a:schemeClr val="bg1"/>
                </a:solidFill>
                <a:latin typeface="Arial" panose="020B0604020202020204" pitchFamily="34" charset="0"/>
                <a:cs typeface="Arial" panose="020B0604020202020204" pitchFamily="34" charset="0"/>
              </a:rPr>
              <a:t>: </a:t>
            </a:r>
          </a:p>
          <a:p>
            <a:pPr>
              <a:lnSpc>
                <a:spcPct val="90000"/>
              </a:lnSpc>
              <a:spcBef>
                <a:spcPts val="0"/>
              </a:spcBef>
              <a:spcAft>
                <a:spcPts val="0"/>
              </a:spcAft>
            </a:pPr>
            <a:endParaRPr lang="uk-UA" b="1">
              <a:solidFill>
                <a:schemeClr val="bg1"/>
              </a:solidFill>
              <a:latin typeface="Arial" panose="020B0604020202020204" pitchFamily="34" charset="0"/>
              <a:cs typeface="Arial" panose="020B0604020202020204" pitchFamily="34" charset="0"/>
            </a:endParaRPr>
          </a:p>
          <a:p>
            <a:pPr marL="285750" indent="-285750">
              <a:lnSpc>
                <a:spcPct val="90000"/>
              </a:lnSpc>
              <a:buFont typeface="Wingdings" panose="05000000000000000000" pitchFamily="2" charset="2"/>
              <a:buChar char="ü"/>
            </a:pPr>
            <a:r>
              <a:rPr lang="uk-UA" sz="1600">
                <a:solidFill>
                  <a:schemeClr val="bg1"/>
                </a:solidFill>
                <a:latin typeface="Arial" panose="020B0604020202020204" pitchFamily="34" charset="0"/>
                <a:cs typeface="Arial" panose="020B0604020202020204" pitchFamily="34" charset="0"/>
              </a:rPr>
              <a:t>Муніципалітети</a:t>
            </a:r>
          </a:p>
          <a:p>
            <a:pPr marL="285750" indent="-285750">
              <a:lnSpc>
                <a:spcPct val="90000"/>
              </a:lnSpc>
              <a:buFont typeface="Wingdings" panose="05000000000000000000" pitchFamily="2" charset="2"/>
              <a:buChar char="ü"/>
            </a:pPr>
            <a:r>
              <a:rPr lang="uk-UA" sz="1600">
                <a:solidFill>
                  <a:schemeClr val="bg1"/>
                </a:solidFill>
                <a:latin typeface="Arial" panose="020B0604020202020204" pitchFamily="34" charset="0"/>
                <a:cs typeface="Arial" panose="020B0604020202020204" pitchFamily="34" charset="0"/>
              </a:rPr>
              <a:t>Комунальні підприємства </a:t>
            </a:r>
          </a:p>
        </p:txBody>
      </p:sp>
      <p:sp>
        <p:nvSpPr>
          <p:cNvPr id="24" name="TextBox 25">
            <a:extLst>
              <a:ext uri="{FF2B5EF4-FFF2-40B4-BE49-F238E27FC236}">
                <a16:creationId xmlns:a16="http://schemas.microsoft.com/office/drawing/2014/main" id="{27A2A2F1-6B5A-AD91-0CD9-5D5F1E39E4F7}"/>
              </a:ext>
            </a:extLst>
          </p:cNvPr>
          <p:cNvSpPr txBox="1"/>
          <p:nvPr/>
        </p:nvSpPr>
        <p:spPr>
          <a:xfrm>
            <a:off x="4982210" y="1346249"/>
            <a:ext cx="6748145" cy="923330"/>
          </a:xfrm>
          <a:prstGeom prst="rect">
            <a:avLst/>
          </a:prstGeom>
          <a:noFill/>
        </p:spPr>
        <p:txBody>
          <a:bodyPr wrap="square">
            <a:spAutoFit/>
          </a:bodyPr>
          <a:lstStyle/>
          <a:p>
            <a:pPr algn="l">
              <a:lnSpc>
                <a:spcPct val="100000"/>
              </a:lnSpc>
              <a:spcBef>
                <a:spcPts val="0"/>
              </a:spcBef>
              <a:spcAft>
                <a:spcPts val="0"/>
              </a:spcAft>
            </a:pPr>
            <a:r>
              <a:rPr lang="uk-UA" b="1">
                <a:solidFill>
                  <a:schemeClr val="bg1"/>
                </a:solidFill>
                <a:latin typeface="Arial" panose="020B0604020202020204" pitchFamily="34" charset="0"/>
                <a:cs typeface="Arial" panose="020B0604020202020204" pitchFamily="34" charset="0"/>
              </a:rPr>
              <a:t>Мета проєкту: фінансування комунальних підприємств та муніципалітетів з метою модернізації критичної інфраструктури </a:t>
            </a:r>
          </a:p>
        </p:txBody>
      </p:sp>
      <p:sp>
        <p:nvSpPr>
          <p:cNvPr id="15" name="TextBox 25">
            <a:extLst>
              <a:ext uri="{FF2B5EF4-FFF2-40B4-BE49-F238E27FC236}">
                <a16:creationId xmlns:a16="http://schemas.microsoft.com/office/drawing/2014/main" id="{83BA6109-E84A-4AAC-F3C7-802BBAF4230F}"/>
              </a:ext>
            </a:extLst>
          </p:cNvPr>
          <p:cNvSpPr txBox="1"/>
          <p:nvPr/>
        </p:nvSpPr>
        <p:spPr>
          <a:xfrm>
            <a:off x="5994587" y="2611699"/>
            <a:ext cx="6197413" cy="2067008"/>
          </a:xfrm>
          <a:prstGeom prst="rect">
            <a:avLst/>
          </a:prstGeom>
          <a:noFill/>
        </p:spPr>
        <p:txBody>
          <a:bodyPr wrap="square" lIns="91440" tIns="45720" rIns="91440" bIns="45720" anchor="t">
            <a:noAutofit/>
          </a:bodyPr>
          <a:lstStyle/>
          <a:p>
            <a:pPr>
              <a:lnSpc>
                <a:spcPct val="90000"/>
              </a:lnSpc>
              <a:spcBef>
                <a:spcPts val="0"/>
              </a:spcBef>
              <a:spcAft>
                <a:spcPts val="0"/>
              </a:spcAft>
            </a:pPr>
            <a:r>
              <a:rPr lang="uk-UA" sz="1600" b="1">
                <a:solidFill>
                  <a:schemeClr val="bg1"/>
                </a:solidFill>
                <a:latin typeface="Arial" panose="020B0604020202020204" pitchFamily="34" charset="0"/>
                <a:cs typeface="Arial" panose="020B0604020202020204" pitchFamily="34" charset="0"/>
              </a:rPr>
              <a:t>Критерії прийнятності проєктів: </a:t>
            </a:r>
          </a:p>
          <a:p>
            <a:pPr>
              <a:lnSpc>
                <a:spcPct val="90000"/>
              </a:lnSpc>
              <a:spcBef>
                <a:spcPts val="0"/>
              </a:spcBef>
              <a:spcAft>
                <a:spcPts val="0"/>
              </a:spcAft>
            </a:pPr>
            <a:endParaRPr lang="uk-UA" sz="1600" b="1">
              <a:solidFill>
                <a:schemeClr val="bg1"/>
              </a:solidFill>
              <a:latin typeface="Arial" panose="020B0604020202020204" pitchFamily="34" charset="0"/>
              <a:cs typeface="Arial" panose="020B0604020202020204" pitchFamily="34" charset="0"/>
            </a:endParaRPr>
          </a:p>
          <a:p>
            <a:pPr marL="285750" indent="-285750">
              <a:lnSpc>
                <a:spcPct val="90000"/>
              </a:lnSpc>
              <a:buFont typeface="Wingdings" panose="05000000000000000000" pitchFamily="2" charset="2"/>
              <a:buChar char="ü"/>
            </a:pPr>
            <a:r>
              <a:rPr lang="uk-UA" sz="1600">
                <a:solidFill>
                  <a:schemeClr val="bg1"/>
                </a:solidFill>
              </a:rPr>
              <a:t>Позичальник – українська державна  (надаються фінансові звіти за останні 5 років)</a:t>
            </a:r>
          </a:p>
          <a:p>
            <a:pPr marL="285750" indent="-285750">
              <a:lnSpc>
                <a:spcPct val="90000"/>
              </a:lnSpc>
              <a:spcBef>
                <a:spcPts val="0"/>
              </a:spcBef>
              <a:spcAft>
                <a:spcPts val="0"/>
              </a:spcAft>
              <a:buFont typeface="Wingdings" panose="05000000000000000000" pitchFamily="2" charset="2"/>
              <a:buChar char="ü"/>
            </a:pPr>
            <a:r>
              <a:rPr lang="uk-UA" sz="1600">
                <a:solidFill>
                  <a:schemeClr val="bg1"/>
                </a:solidFill>
                <a:latin typeface="Arial" panose="020B0604020202020204" pitchFamily="34" charset="0"/>
                <a:cs typeface="Arial" panose="020B0604020202020204" pitchFamily="34" charset="0"/>
              </a:rPr>
              <a:t>Данський вміст щонайменше 30% від суми проєкту</a:t>
            </a:r>
          </a:p>
          <a:p>
            <a:pPr marL="285750" indent="-285750">
              <a:lnSpc>
                <a:spcPct val="90000"/>
              </a:lnSpc>
              <a:spcBef>
                <a:spcPts val="0"/>
              </a:spcBef>
              <a:spcAft>
                <a:spcPts val="0"/>
              </a:spcAft>
              <a:buFont typeface="Wingdings" panose="05000000000000000000" pitchFamily="2" charset="2"/>
              <a:buChar char="ü"/>
            </a:pPr>
            <a:r>
              <a:rPr lang="uk-UA" sz="1600">
                <a:solidFill>
                  <a:schemeClr val="bg1"/>
                </a:solidFill>
                <a:latin typeface="Arial" panose="020B0604020202020204" pitchFamily="34" charset="0"/>
                <a:cs typeface="Arial" panose="020B0604020202020204" pitchFamily="34" charset="0"/>
              </a:rPr>
              <a:t>Для проєктів </a:t>
            </a:r>
            <a:r>
              <a:rPr lang="uk-UA" sz="1600" b="1">
                <a:solidFill>
                  <a:schemeClr val="bg1"/>
                </a:solidFill>
                <a:latin typeface="Arial" panose="020B0604020202020204" pitchFamily="34" charset="0"/>
                <a:cs typeface="Arial" panose="020B0604020202020204" pitchFamily="34" charset="0"/>
              </a:rPr>
              <a:t>від </a:t>
            </a:r>
            <a:r>
              <a:rPr lang="en-US" sz="1600" b="1">
                <a:solidFill>
                  <a:schemeClr val="bg1"/>
                </a:solidFill>
                <a:latin typeface="Arial" panose="020B0604020202020204" pitchFamily="34" charset="0"/>
                <a:cs typeface="Arial" panose="020B0604020202020204" pitchFamily="34" charset="0"/>
              </a:rPr>
              <a:t>EUR </a:t>
            </a:r>
            <a:r>
              <a:rPr lang="uk-UA" sz="1600" b="1">
                <a:solidFill>
                  <a:schemeClr val="bg1"/>
                </a:solidFill>
                <a:latin typeface="Arial" panose="020B0604020202020204" pitchFamily="34" charset="0"/>
                <a:cs typeface="Arial" panose="020B0604020202020204" pitchFamily="34" charset="0"/>
              </a:rPr>
              <a:t>3</a:t>
            </a:r>
            <a:r>
              <a:rPr lang="en-US" sz="1600" b="1">
                <a:solidFill>
                  <a:schemeClr val="bg1"/>
                </a:solidFill>
                <a:latin typeface="Arial" panose="020B0604020202020204" pitchFamily="34" charset="0"/>
                <a:cs typeface="Arial" panose="020B0604020202020204" pitchFamily="34" charset="0"/>
              </a:rPr>
              <a:t>,0</a:t>
            </a:r>
            <a:r>
              <a:rPr lang="uk-UA" sz="1600" b="1">
                <a:solidFill>
                  <a:schemeClr val="bg1"/>
                </a:solidFill>
                <a:latin typeface="Arial" panose="020B0604020202020204" pitchFamily="34" charset="0"/>
                <a:cs typeface="Arial" panose="020B0604020202020204" pitchFamily="34" charset="0"/>
              </a:rPr>
              <a:t> млн</a:t>
            </a:r>
            <a:r>
              <a:rPr lang="uk-UA" sz="1600">
                <a:solidFill>
                  <a:schemeClr val="bg1"/>
                </a:solidFill>
                <a:latin typeface="Arial" panose="020B0604020202020204" pitchFamily="34" charset="0"/>
                <a:cs typeface="Arial" panose="020B0604020202020204" pitchFamily="34" charset="0"/>
              </a:rPr>
              <a:t>.</a:t>
            </a:r>
            <a:r>
              <a:rPr lang="en-US" sz="1600">
                <a:solidFill>
                  <a:schemeClr val="bg1"/>
                </a:solidFill>
                <a:latin typeface="Arial" panose="020B0604020202020204" pitchFamily="34" charset="0"/>
                <a:cs typeface="Arial" panose="020B0604020202020204" pitchFamily="34" charset="0"/>
              </a:rPr>
              <a:t> </a:t>
            </a:r>
            <a:r>
              <a:rPr lang="uk-UA" sz="1600">
                <a:solidFill>
                  <a:schemeClr val="bg1"/>
                </a:solidFill>
                <a:latin typeface="Arial" panose="020B0604020202020204" pitchFamily="34" charset="0"/>
                <a:cs typeface="Arial" panose="020B0604020202020204" pitchFamily="34" charset="0"/>
              </a:rPr>
              <a:t>необхідно окреме погодження </a:t>
            </a:r>
            <a:r>
              <a:rPr lang="en-US" sz="1600">
                <a:solidFill>
                  <a:schemeClr val="bg1"/>
                </a:solidFill>
                <a:latin typeface="Arial" panose="020B0604020202020204" pitchFamily="34" charset="0"/>
                <a:cs typeface="Arial" panose="020B0604020202020204" pitchFamily="34" charset="0"/>
              </a:rPr>
              <a:t>EIFO </a:t>
            </a:r>
            <a:r>
              <a:rPr lang="uk-UA" sz="1600">
                <a:solidFill>
                  <a:schemeClr val="bg1"/>
                </a:solidFill>
                <a:latin typeface="Arial" panose="020B0604020202020204" pitchFamily="34" charset="0"/>
                <a:cs typeface="Arial" panose="020B0604020202020204" pitchFamily="34" charset="0"/>
              </a:rPr>
              <a:t>та </a:t>
            </a:r>
            <a:r>
              <a:rPr lang="uk-UA" sz="1600" b="1">
                <a:solidFill>
                  <a:schemeClr val="bg1"/>
                </a:solidFill>
                <a:latin typeface="Arial" panose="020B0604020202020204" pitchFamily="34" charset="0"/>
                <a:cs typeface="Arial" panose="020B0604020202020204" pitchFamily="34" charset="0"/>
              </a:rPr>
              <a:t>гарантія муніципалітету (місто/село/селище). </a:t>
            </a:r>
          </a:p>
          <a:p>
            <a:pPr marL="285750" indent="-285750">
              <a:lnSpc>
                <a:spcPct val="90000"/>
              </a:lnSpc>
              <a:spcBef>
                <a:spcPts val="0"/>
              </a:spcBef>
              <a:spcAft>
                <a:spcPts val="0"/>
              </a:spcAft>
              <a:buFont typeface="Wingdings" panose="05000000000000000000" pitchFamily="2" charset="2"/>
              <a:buChar char="ü"/>
            </a:pPr>
            <a:endParaRPr lang="uk-UA" sz="1600">
              <a:latin typeface="Arial" panose="020B0604020202020204" pitchFamily="34" charset="0"/>
              <a:cs typeface="Arial" panose="020B0604020202020204" pitchFamily="34" charset="0"/>
            </a:endParaRPr>
          </a:p>
        </p:txBody>
      </p:sp>
      <p:pic>
        <p:nvPicPr>
          <p:cNvPr id="3" name="Picture 2" descr="Target-1">
            <a:extLst>
              <a:ext uri="{FF2B5EF4-FFF2-40B4-BE49-F238E27FC236}">
                <a16:creationId xmlns:a16="http://schemas.microsoft.com/office/drawing/2014/main" id="{E0405853-B10F-C77B-F1C2-98618AD99F38}"/>
              </a:ext>
            </a:extLst>
          </p:cNvPr>
          <p:cNvPicPr>
            <a:picLocks noChangeAspect="1"/>
          </p:cNvPicPr>
          <p:nvPr/>
        </p:nvPicPr>
        <p:blipFill>
          <a:blip r:embed="rId3"/>
          <a:stretch>
            <a:fillRect/>
          </a:stretch>
        </p:blipFill>
        <p:spPr>
          <a:xfrm>
            <a:off x="4812797" y="2572648"/>
            <a:ext cx="822325" cy="844550"/>
          </a:xfrm>
          <a:prstGeom prst="rect">
            <a:avLst/>
          </a:prstGeom>
        </p:spPr>
      </p:pic>
      <p:sp>
        <p:nvSpPr>
          <p:cNvPr id="9" name="TextBox 25">
            <a:extLst>
              <a:ext uri="{FF2B5EF4-FFF2-40B4-BE49-F238E27FC236}">
                <a16:creationId xmlns:a16="http://schemas.microsoft.com/office/drawing/2014/main" id="{921D4F38-DA6E-65BF-0508-63B45B141638}"/>
              </a:ext>
            </a:extLst>
          </p:cNvPr>
          <p:cNvSpPr txBox="1"/>
          <p:nvPr/>
        </p:nvSpPr>
        <p:spPr>
          <a:xfrm>
            <a:off x="1613715" y="5007564"/>
            <a:ext cx="2720951" cy="443865"/>
          </a:xfrm>
          <a:prstGeom prst="rect">
            <a:avLst/>
          </a:prstGeom>
          <a:noFill/>
        </p:spPr>
        <p:txBody>
          <a:bodyPr wrap="square">
            <a:noAutofit/>
          </a:bodyPr>
          <a:lstStyle/>
          <a:p>
            <a:pPr algn="l">
              <a:lnSpc>
                <a:spcPct val="100000"/>
              </a:lnSpc>
              <a:spcBef>
                <a:spcPts val="0"/>
              </a:spcBef>
              <a:spcAft>
                <a:spcPts val="0"/>
              </a:spcAft>
            </a:pPr>
            <a:r>
              <a:rPr lang="uk-UA" sz="1600" b="1">
                <a:solidFill>
                  <a:schemeClr val="bg1"/>
                </a:solidFill>
                <a:latin typeface="Arial" panose="020B0604020202020204" pitchFamily="34" charset="0"/>
                <a:cs typeface="Arial" panose="020B0604020202020204" pitchFamily="34" charset="0"/>
              </a:rPr>
              <a:t>до 10 років</a:t>
            </a:r>
          </a:p>
        </p:txBody>
      </p:sp>
      <p:pic>
        <p:nvPicPr>
          <p:cNvPr id="13" name="Picture 12" descr="D:\Clients\UkrExim Bank\Presentation\20230808 Круглый Стол Львов\Materials\Presentation\Photo\IMG\Date.pngDate">
            <a:extLst>
              <a:ext uri="{FF2B5EF4-FFF2-40B4-BE49-F238E27FC236}">
                <a16:creationId xmlns:a16="http://schemas.microsoft.com/office/drawing/2014/main" id="{FD26DDCE-3DEE-7DE8-DB79-D1A1B0DCD085}"/>
              </a:ext>
            </a:extLst>
          </p:cNvPr>
          <p:cNvPicPr>
            <a:picLocks noChangeAspect="1"/>
          </p:cNvPicPr>
          <p:nvPr/>
        </p:nvPicPr>
        <p:blipFill>
          <a:blip r:embed="rId4"/>
          <a:srcRect t="136" b="136"/>
          <a:stretch>
            <a:fillRect/>
          </a:stretch>
        </p:blipFill>
        <p:spPr>
          <a:xfrm>
            <a:off x="786130" y="4837385"/>
            <a:ext cx="764540" cy="784225"/>
          </a:xfrm>
          <a:prstGeom prst="rect">
            <a:avLst/>
          </a:prstGeom>
        </p:spPr>
      </p:pic>
      <p:pic>
        <p:nvPicPr>
          <p:cNvPr id="28" name="Picture 27" descr="D:\Clients\UkrExim Bank\Presentation\20230808 Круглый Стол Львов\Materials\Presentation\Photo\IMG\Limit.pngLimit">
            <a:extLst>
              <a:ext uri="{FF2B5EF4-FFF2-40B4-BE49-F238E27FC236}">
                <a16:creationId xmlns:a16="http://schemas.microsoft.com/office/drawing/2014/main" id="{95D818D9-7B29-553C-1FE1-545098AB674B}"/>
              </a:ext>
            </a:extLst>
          </p:cNvPr>
          <p:cNvPicPr>
            <a:picLocks noChangeAspect="1"/>
          </p:cNvPicPr>
          <p:nvPr/>
        </p:nvPicPr>
        <p:blipFill>
          <a:blip r:embed="rId5"/>
          <a:srcRect l="38" r="38"/>
          <a:stretch>
            <a:fillRect/>
          </a:stretch>
        </p:blipFill>
        <p:spPr>
          <a:xfrm>
            <a:off x="4884503" y="4740400"/>
            <a:ext cx="822325" cy="844550"/>
          </a:xfrm>
          <a:prstGeom prst="rect">
            <a:avLst/>
          </a:prstGeom>
        </p:spPr>
      </p:pic>
      <p:sp>
        <p:nvSpPr>
          <p:cNvPr id="4" name="TextBox 25">
            <a:extLst>
              <a:ext uri="{FF2B5EF4-FFF2-40B4-BE49-F238E27FC236}">
                <a16:creationId xmlns:a16="http://schemas.microsoft.com/office/drawing/2014/main" id="{0F06CA30-7F28-FC38-C4F2-916CEF806A2A}"/>
              </a:ext>
            </a:extLst>
          </p:cNvPr>
          <p:cNvSpPr txBox="1"/>
          <p:nvPr/>
        </p:nvSpPr>
        <p:spPr>
          <a:xfrm>
            <a:off x="6096000" y="4849033"/>
            <a:ext cx="5432652" cy="1586084"/>
          </a:xfrm>
          <a:prstGeom prst="rect">
            <a:avLst/>
          </a:prstGeom>
          <a:noFill/>
        </p:spPr>
        <p:txBody>
          <a:bodyPr wrap="square">
            <a:noAutofit/>
          </a:bodyPr>
          <a:lstStyle/>
          <a:p>
            <a:pPr>
              <a:lnSpc>
                <a:spcPct val="90000"/>
              </a:lnSpc>
              <a:spcBef>
                <a:spcPts val="0"/>
              </a:spcBef>
              <a:spcAft>
                <a:spcPts val="0"/>
              </a:spcAft>
            </a:pPr>
            <a:r>
              <a:rPr lang="uk-UA" sz="1600" b="1">
                <a:solidFill>
                  <a:schemeClr val="bg1"/>
                </a:solidFill>
                <a:latin typeface="Arial" panose="020B0604020202020204" pitchFamily="34" charset="0"/>
                <a:cs typeface="Arial" panose="020B0604020202020204" pitchFamily="34" charset="0"/>
              </a:rPr>
              <a:t>Гранти до 35% від суми проєкту: </a:t>
            </a:r>
            <a:r>
              <a:rPr lang="uk-UA" sz="1600">
                <a:solidFill>
                  <a:schemeClr val="bg1"/>
                </a:solidFill>
                <a:latin typeface="Arial" panose="020B0604020202020204" pitchFamily="34" charset="0"/>
                <a:cs typeface="Arial" panose="020B0604020202020204" pitchFamily="34" charset="0"/>
              </a:rPr>
              <a:t>українським державним підприємствам для закупівлі продукції данського виробництва із застосуванням схеми розподілу ризику (</a:t>
            </a:r>
            <a:r>
              <a:rPr lang="en-US" sz="1600">
                <a:solidFill>
                  <a:schemeClr val="bg1"/>
                </a:solidFill>
                <a:latin typeface="Arial" panose="020B0604020202020204" pitchFamily="34" charset="0"/>
                <a:cs typeface="Arial" panose="020B0604020202020204" pitchFamily="34" charset="0"/>
              </a:rPr>
              <a:t>risk sharing)</a:t>
            </a:r>
            <a:r>
              <a:rPr lang="uk-UA" sz="1600">
                <a:solidFill>
                  <a:schemeClr val="bg1"/>
                </a:solidFill>
                <a:latin typeface="Arial" panose="020B0604020202020204" pitchFamily="34" charset="0"/>
                <a:cs typeface="Arial" panose="020B0604020202020204" pitchFamily="34" charset="0"/>
              </a:rPr>
              <a:t>, що передбачає надання покриття до 90% ризику дефолту позичальника </a:t>
            </a:r>
          </a:p>
          <a:p>
            <a:pPr>
              <a:lnSpc>
                <a:spcPct val="90000"/>
              </a:lnSpc>
              <a:spcBef>
                <a:spcPts val="0"/>
              </a:spcBef>
              <a:spcAft>
                <a:spcPts val="0"/>
              </a:spcAft>
            </a:pPr>
            <a:endParaRPr lang="uk-UA" sz="1600">
              <a:latin typeface="Arial" panose="020B0604020202020204" pitchFamily="34" charset="0"/>
              <a:cs typeface="Arial" panose="020B0604020202020204" pitchFamily="34" charset="0"/>
            </a:endParaRPr>
          </a:p>
          <a:p>
            <a:pPr marL="285750" indent="-285750">
              <a:lnSpc>
                <a:spcPct val="90000"/>
              </a:lnSpc>
              <a:spcBef>
                <a:spcPts val="0"/>
              </a:spcBef>
              <a:spcAft>
                <a:spcPts val="0"/>
              </a:spcAft>
              <a:buFont typeface="Wingdings" panose="05000000000000000000" pitchFamily="2" charset="2"/>
              <a:buChar char="ü"/>
            </a:pPr>
            <a:endParaRPr lang="uk-UA" sz="1600">
              <a:latin typeface="Arial" panose="020B0604020202020204" pitchFamily="34" charset="0"/>
              <a:cs typeface="Arial" panose="020B0604020202020204" pitchFamily="34" charset="0"/>
            </a:endParaRPr>
          </a:p>
        </p:txBody>
      </p:sp>
      <p:pic>
        <p:nvPicPr>
          <p:cNvPr id="7" name="Рисунок 6" descr="Зображення, що містить логотип, символ, Шрифт, білий&#10;&#10;Вміст на основі ШІ може бути неправильним.">
            <a:extLst>
              <a:ext uri="{FF2B5EF4-FFF2-40B4-BE49-F238E27FC236}">
                <a16:creationId xmlns:a16="http://schemas.microsoft.com/office/drawing/2014/main" id="{A2E93E6A-DF34-8BF8-8A0D-75936105DD95}"/>
              </a:ext>
            </a:extLst>
          </p:cNvPr>
          <p:cNvPicPr>
            <a:picLocks noChangeAspect="1"/>
          </p:cNvPicPr>
          <p:nvPr/>
        </p:nvPicPr>
        <p:blipFill>
          <a:blip r:embed="rId6"/>
          <a:stretch>
            <a:fillRect/>
          </a:stretch>
        </p:blipFill>
        <p:spPr>
          <a:xfrm>
            <a:off x="7932254" y="0"/>
            <a:ext cx="2362530" cy="1038370"/>
          </a:xfrm>
          <a:prstGeom prst="rect">
            <a:avLst/>
          </a:prstGeom>
        </p:spPr>
      </p:pic>
    </p:spTree>
    <p:extLst>
      <p:ext uri="{BB962C8B-B14F-4D97-AF65-F5344CB8AC3E}">
        <p14:creationId xmlns:p14="http://schemas.microsoft.com/office/powerpoint/2010/main" val="336920582"/>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s 15"/>
          <p:cNvSpPr/>
          <p:nvPr/>
        </p:nvSpPr>
        <p:spPr>
          <a:xfrm>
            <a:off x="0" y="196850"/>
            <a:ext cx="1550670" cy="718820"/>
          </a:xfrm>
          <a:prstGeom prst="rect">
            <a:avLst/>
          </a:prstGeom>
          <a:solidFill>
            <a:srgbClr val="001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s 13"/>
          <p:cNvSpPr/>
          <p:nvPr/>
        </p:nvSpPr>
        <p:spPr>
          <a:xfrm>
            <a:off x="0" y="342832"/>
            <a:ext cx="5763895" cy="842645"/>
          </a:xfrm>
          <a:prstGeom prst="rect">
            <a:avLst/>
          </a:prstGeom>
          <a:solidFill>
            <a:srgbClr val="001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nvSpPr>
        <p:spPr>
          <a:xfrm>
            <a:off x="114164" y="403704"/>
            <a:ext cx="7110730" cy="99568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uk-UA" sz="2600" b="1">
                <a:solidFill>
                  <a:schemeClr val="bg1"/>
                </a:solidFill>
                <a:latin typeface="Arial" panose="020B0604020202020204" pitchFamily="34" charset="0"/>
                <a:cs typeface="Arial" panose="020B0604020202020204" pitchFamily="34" charset="0"/>
              </a:rPr>
              <a:t>Схема ризик-</a:t>
            </a:r>
            <a:r>
              <a:rPr lang="uk-UA" sz="2600" b="1" err="1">
                <a:solidFill>
                  <a:schemeClr val="bg1"/>
                </a:solidFill>
                <a:latin typeface="Arial" panose="020B0604020202020204" pitchFamily="34" charset="0"/>
                <a:cs typeface="Arial" panose="020B0604020202020204" pitchFamily="34" charset="0"/>
              </a:rPr>
              <a:t>шерингу</a:t>
            </a:r>
            <a:r>
              <a:rPr lang="uk-UA" sz="2600" b="1">
                <a:solidFill>
                  <a:schemeClr val="bg1"/>
                </a:solidFill>
                <a:latin typeface="Arial" panose="020B0604020202020204" pitchFamily="34" charset="0"/>
                <a:cs typeface="Arial" panose="020B0604020202020204" pitchFamily="34" charset="0"/>
              </a:rPr>
              <a:t> </a:t>
            </a:r>
          </a:p>
          <a:p>
            <a:pPr algn="l"/>
            <a:r>
              <a:rPr lang="uk-UA" sz="2600" b="1">
                <a:solidFill>
                  <a:schemeClr val="bg1"/>
                </a:solidFill>
                <a:latin typeface="Arial" panose="020B0604020202020204" pitchFamily="34" charset="0"/>
                <a:cs typeface="Arial" panose="020B0604020202020204" pitchFamily="34" charset="0"/>
              </a:rPr>
              <a:t>- Новий підхід 2026 року</a:t>
            </a:r>
            <a:endParaRPr lang="uk-UA" altLang="ru-RU" sz="2600" b="1">
              <a:solidFill>
                <a:schemeClr val="bg1"/>
              </a:solidFill>
              <a:latin typeface="Arial" panose="020B0604020202020204" pitchFamily="34" charset="0"/>
              <a:cs typeface="Arial" panose="020B0604020202020204" pitchFamily="34" charset="0"/>
              <a:sym typeface="+mn-ea"/>
            </a:endParaRPr>
          </a:p>
        </p:txBody>
      </p:sp>
      <p:pic>
        <p:nvPicPr>
          <p:cNvPr id="12" name="Рисунок 10" descr="D:\Clients\UkrExim Bank\Presentation\20230808 Круглый Стол Львов\Materials\Presentation\Photo\IMG\Logo_Exim-1.pngLogo_Exim-1"/>
          <p:cNvPicPr>
            <a:picLocks noChangeAspect="1"/>
          </p:cNvPicPr>
          <p:nvPr/>
        </p:nvPicPr>
        <p:blipFill>
          <a:blip r:embed="rId2"/>
          <a:srcRect t="1461" b="1461"/>
          <a:stretch>
            <a:fillRect/>
          </a:stretch>
        </p:blipFill>
        <p:spPr>
          <a:xfrm>
            <a:off x="10993755" y="394970"/>
            <a:ext cx="786765" cy="520700"/>
          </a:xfrm>
          <a:prstGeom prst="rect">
            <a:avLst/>
          </a:prstGeom>
        </p:spPr>
      </p:pic>
      <p:sp>
        <p:nvSpPr>
          <p:cNvPr id="24" name="TextBox 25"/>
          <p:cNvSpPr txBox="1"/>
          <p:nvPr/>
        </p:nvSpPr>
        <p:spPr>
          <a:xfrm>
            <a:off x="440055" y="1352550"/>
            <a:ext cx="7037705" cy="461665"/>
          </a:xfrm>
          <a:prstGeom prst="rect">
            <a:avLst/>
          </a:prstGeom>
          <a:noFill/>
        </p:spPr>
        <p:txBody>
          <a:bodyPr wrap="square">
            <a:spAutoFit/>
          </a:bodyPr>
          <a:lstStyle/>
          <a:p>
            <a:pPr algn="l">
              <a:lnSpc>
                <a:spcPct val="100000"/>
              </a:lnSpc>
              <a:spcBef>
                <a:spcPts val="0"/>
              </a:spcBef>
              <a:spcAft>
                <a:spcPts val="0"/>
              </a:spcAft>
            </a:pPr>
            <a:r>
              <a:rPr lang="fr-FR" sz="1200">
                <a:latin typeface="Arial" panose="020B0604020202020204" pitchFamily="34" charset="0"/>
                <a:ea typeface="+mj-ea"/>
                <a:cs typeface="Arial" panose="020B0604020202020204" pitchFamily="34" charset="0"/>
              </a:rPr>
              <a:t/>
            </a:r>
            <a:br>
              <a:rPr lang="fr-FR" sz="1200">
                <a:latin typeface="Arial" panose="020B0604020202020204" pitchFamily="34" charset="0"/>
                <a:ea typeface="+mj-ea"/>
                <a:cs typeface="Arial" panose="020B0604020202020204" pitchFamily="34" charset="0"/>
              </a:rPr>
            </a:br>
            <a:endParaRPr lang="uk-UA" sz="1200">
              <a:latin typeface="Arial" panose="020B0604020202020204" pitchFamily="34" charset="0"/>
              <a:ea typeface="+mj-ea"/>
              <a:cs typeface="Arial" panose="020B0604020202020204" pitchFamily="34" charset="0"/>
            </a:endParaRPr>
          </a:p>
        </p:txBody>
      </p:sp>
      <p:sp>
        <p:nvSpPr>
          <p:cNvPr id="31" name="TextBox 25"/>
          <p:cNvSpPr txBox="1"/>
          <p:nvPr/>
        </p:nvSpPr>
        <p:spPr>
          <a:xfrm>
            <a:off x="1197754" y="5711372"/>
            <a:ext cx="9970351" cy="647065"/>
          </a:xfrm>
          <a:prstGeom prst="rect">
            <a:avLst/>
          </a:prstGeom>
          <a:noFill/>
        </p:spPr>
        <p:txBody>
          <a:bodyPr wrap="square">
            <a:noAutofit/>
          </a:bodyPr>
          <a:lstStyle/>
          <a:p>
            <a:r>
              <a:rPr lang="ru-RU" sz="1600" b="1">
                <a:solidFill>
                  <a:schemeClr val="bg1"/>
                </a:solidFill>
              </a:rPr>
              <a:t>* </a:t>
            </a:r>
            <a:r>
              <a:rPr lang="ru-RU" sz="1600" b="1" err="1">
                <a:solidFill>
                  <a:schemeClr val="bg1"/>
                </a:solidFill>
              </a:rPr>
              <a:t>Місцева</a:t>
            </a:r>
            <a:r>
              <a:rPr lang="ru-RU" sz="1600" b="1">
                <a:solidFill>
                  <a:schemeClr val="bg1"/>
                </a:solidFill>
              </a:rPr>
              <a:t> («</a:t>
            </a:r>
            <a:r>
              <a:rPr lang="en-US" sz="1600" b="1">
                <a:solidFill>
                  <a:schemeClr val="bg1"/>
                </a:solidFill>
              </a:rPr>
              <a:t>hard</a:t>
            </a:r>
            <a:r>
              <a:rPr lang="ru-RU" sz="1600" b="1">
                <a:solidFill>
                  <a:schemeClr val="bg1"/>
                </a:solidFill>
              </a:rPr>
              <a:t>») </a:t>
            </a:r>
            <a:r>
              <a:rPr lang="ru-RU" sz="1600" b="1" err="1">
                <a:solidFill>
                  <a:schemeClr val="bg1"/>
                </a:solidFill>
              </a:rPr>
              <a:t>гарантія</a:t>
            </a:r>
            <a:r>
              <a:rPr lang="ru-RU" sz="1600" b="1">
                <a:solidFill>
                  <a:schemeClr val="bg1"/>
                </a:solidFill>
              </a:rPr>
              <a:t> не </a:t>
            </a:r>
            <a:r>
              <a:rPr lang="ru-RU" sz="1600" b="1" err="1">
                <a:solidFill>
                  <a:schemeClr val="bg1"/>
                </a:solidFill>
              </a:rPr>
              <a:t>потрібна</a:t>
            </a:r>
            <a:r>
              <a:rPr lang="ru-RU" sz="1600" b="1">
                <a:solidFill>
                  <a:schemeClr val="bg1"/>
                </a:solidFill>
              </a:rPr>
              <a:t> для кредитного проекту в </a:t>
            </a:r>
            <a:r>
              <a:rPr lang="ru-RU" sz="1600" b="1" err="1">
                <a:solidFill>
                  <a:schemeClr val="bg1"/>
                </a:solidFill>
              </a:rPr>
              <a:t>сумі</a:t>
            </a:r>
            <a:r>
              <a:rPr lang="ru-RU" sz="1600" b="1">
                <a:solidFill>
                  <a:schemeClr val="bg1"/>
                </a:solidFill>
              </a:rPr>
              <a:t> до 3 </a:t>
            </a:r>
            <a:r>
              <a:rPr lang="ru-RU" sz="1600" b="1" err="1">
                <a:solidFill>
                  <a:schemeClr val="bg1"/>
                </a:solidFill>
              </a:rPr>
              <a:t>мільйонів</a:t>
            </a:r>
            <a:r>
              <a:rPr lang="ru-RU" sz="1600" b="1">
                <a:solidFill>
                  <a:schemeClr val="bg1"/>
                </a:solidFill>
              </a:rPr>
              <a:t> </a:t>
            </a:r>
            <a:r>
              <a:rPr lang="ru-RU" sz="1600" b="1" err="1">
                <a:solidFill>
                  <a:schemeClr val="bg1"/>
                </a:solidFill>
              </a:rPr>
              <a:t>євро</a:t>
            </a:r>
            <a:r>
              <a:rPr lang="ru-RU" sz="1600" b="1">
                <a:solidFill>
                  <a:schemeClr val="bg1"/>
                </a:solidFill>
              </a:rPr>
              <a:t> на </a:t>
            </a:r>
            <a:r>
              <a:rPr lang="ru-RU" sz="1600" b="1" err="1">
                <a:solidFill>
                  <a:schemeClr val="bg1"/>
                </a:solidFill>
              </a:rPr>
              <a:t>міську</a:t>
            </a:r>
            <a:r>
              <a:rPr lang="ru-RU" sz="1600" b="1">
                <a:solidFill>
                  <a:schemeClr val="bg1"/>
                </a:solidFill>
              </a:rPr>
              <a:t> раду/</a:t>
            </a:r>
            <a:r>
              <a:rPr lang="ru-RU" sz="1600" b="1" err="1">
                <a:solidFill>
                  <a:schemeClr val="bg1"/>
                </a:solidFill>
              </a:rPr>
              <a:t>муніципалітет</a:t>
            </a:r>
            <a:r>
              <a:rPr lang="ru-RU" sz="1600" b="1">
                <a:solidFill>
                  <a:schemeClr val="bg1"/>
                </a:solidFill>
              </a:rPr>
              <a:t> (одного </a:t>
            </a:r>
            <a:r>
              <a:rPr lang="ru-RU" sz="1600" b="1" err="1">
                <a:solidFill>
                  <a:schemeClr val="bg1"/>
                </a:solidFill>
              </a:rPr>
              <a:t>позичальника</a:t>
            </a:r>
            <a:r>
              <a:rPr lang="ru-RU" sz="1600" b="1">
                <a:solidFill>
                  <a:schemeClr val="bg1"/>
                </a:solidFill>
              </a:rPr>
              <a:t>). </a:t>
            </a:r>
            <a:r>
              <a:rPr lang="ru-RU" sz="1600" b="1" err="1">
                <a:solidFill>
                  <a:schemeClr val="bg1"/>
                </a:solidFill>
              </a:rPr>
              <a:t>Однак</a:t>
            </a:r>
            <a:r>
              <a:rPr lang="ru-RU" sz="1600" b="1">
                <a:solidFill>
                  <a:schemeClr val="bg1"/>
                </a:solidFill>
              </a:rPr>
              <a:t> </a:t>
            </a:r>
            <a:r>
              <a:rPr lang="ru-RU" sz="1600" b="1" err="1">
                <a:solidFill>
                  <a:schemeClr val="bg1"/>
                </a:solidFill>
              </a:rPr>
              <a:t>потрібна</a:t>
            </a:r>
            <a:r>
              <a:rPr lang="ru-RU" sz="1600" b="1">
                <a:solidFill>
                  <a:schemeClr val="bg1"/>
                </a:solidFill>
              </a:rPr>
              <a:t> «</a:t>
            </a:r>
            <a:r>
              <a:rPr lang="ru-RU" sz="1600" b="1" err="1">
                <a:solidFill>
                  <a:schemeClr val="bg1"/>
                </a:solidFill>
              </a:rPr>
              <a:t>м’яка</a:t>
            </a:r>
            <a:r>
              <a:rPr lang="ru-RU" sz="1600" b="1">
                <a:solidFill>
                  <a:schemeClr val="bg1"/>
                </a:solidFill>
              </a:rPr>
              <a:t> </a:t>
            </a:r>
            <a:r>
              <a:rPr lang="ru-RU" sz="1600" b="1" err="1">
                <a:solidFill>
                  <a:schemeClr val="bg1"/>
                </a:solidFill>
              </a:rPr>
              <a:t>гарантія</a:t>
            </a:r>
            <a:r>
              <a:rPr lang="ru-RU" sz="1600" b="1">
                <a:solidFill>
                  <a:schemeClr val="bg1"/>
                </a:solidFill>
              </a:rPr>
              <a:t>»/</a:t>
            </a:r>
            <a:r>
              <a:rPr lang="en-US" sz="1600" b="1">
                <a:solidFill>
                  <a:schemeClr val="bg1"/>
                </a:solidFill>
              </a:rPr>
              <a:t> “soft guarantee”</a:t>
            </a:r>
            <a:r>
              <a:rPr lang="ru-RU" sz="1600" b="1">
                <a:solidFill>
                  <a:schemeClr val="bg1"/>
                </a:solidFill>
              </a:rPr>
              <a:t>.</a:t>
            </a:r>
            <a:endParaRPr lang="en-US" sz="1600" b="1">
              <a:solidFill>
                <a:schemeClr val="bg1"/>
              </a:solidFill>
            </a:endParaRPr>
          </a:p>
          <a:p>
            <a:pPr algn="l">
              <a:lnSpc>
                <a:spcPct val="100000"/>
              </a:lnSpc>
              <a:spcBef>
                <a:spcPts val="0"/>
              </a:spcBef>
              <a:spcAft>
                <a:spcPts val="0"/>
              </a:spcAft>
            </a:pPr>
            <a:endParaRPr sz="1600" b="1">
              <a:latin typeface="Arial" panose="020B0604020202020204" pitchFamily="34" charset="0"/>
              <a:ea typeface="+mj-ea"/>
              <a:cs typeface="Arial" panose="020B0604020202020204" pitchFamily="34" charset="0"/>
            </a:endParaRPr>
          </a:p>
        </p:txBody>
      </p:sp>
      <p:graphicFrame>
        <p:nvGraphicFramePr>
          <p:cNvPr id="17" name="Tabel 3">
            <a:extLst>
              <a:ext uri="{FF2B5EF4-FFF2-40B4-BE49-F238E27FC236}">
                <a16:creationId xmlns:a16="http://schemas.microsoft.com/office/drawing/2014/main" id="{5A2C354A-1974-0857-AD7C-378FE30BF84E}"/>
              </a:ext>
            </a:extLst>
          </p:cNvPr>
          <p:cNvGraphicFramePr>
            <a:graphicFrameLocks noGrp="1"/>
          </p:cNvGraphicFramePr>
          <p:nvPr>
            <p:extLst>
              <p:ext uri="{D42A27DB-BD31-4B8C-83A1-F6EECF244321}">
                <p14:modId xmlns:p14="http://schemas.microsoft.com/office/powerpoint/2010/main" val="631463902"/>
              </p:ext>
            </p:extLst>
          </p:nvPr>
        </p:nvGraphicFramePr>
        <p:xfrm>
          <a:off x="1197754" y="1525665"/>
          <a:ext cx="9543987" cy="4051870"/>
        </p:xfrm>
        <a:graphic>
          <a:graphicData uri="http://schemas.openxmlformats.org/drawingml/2006/table">
            <a:tbl>
              <a:tblPr firstRow="1" bandRow="1">
                <a:tableStyleId>{3C2FFA5D-87B4-456A-9821-1D502468CF0F}</a:tableStyleId>
              </a:tblPr>
              <a:tblGrid>
                <a:gridCol w="3012059">
                  <a:extLst>
                    <a:ext uri="{9D8B030D-6E8A-4147-A177-3AD203B41FA5}">
                      <a16:colId xmlns:a16="http://schemas.microsoft.com/office/drawing/2014/main" val="1353454339"/>
                    </a:ext>
                  </a:extLst>
                </a:gridCol>
                <a:gridCol w="998394">
                  <a:extLst>
                    <a:ext uri="{9D8B030D-6E8A-4147-A177-3AD203B41FA5}">
                      <a16:colId xmlns:a16="http://schemas.microsoft.com/office/drawing/2014/main" val="971711134"/>
                    </a:ext>
                  </a:extLst>
                </a:gridCol>
                <a:gridCol w="995737">
                  <a:extLst>
                    <a:ext uri="{9D8B030D-6E8A-4147-A177-3AD203B41FA5}">
                      <a16:colId xmlns:a16="http://schemas.microsoft.com/office/drawing/2014/main" val="1815687232"/>
                    </a:ext>
                  </a:extLst>
                </a:gridCol>
                <a:gridCol w="1120987">
                  <a:extLst>
                    <a:ext uri="{9D8B030D-6E8A-4147-A177-3AD203B41FA5}">
                      <a16:colId xmlns:a16="http://schemas.microsoft.com/office/drawing/2014/main" val="3476647995"/>
                    </a:ext>
                  </a:extLst>
                </a:gridCol>
                <a:gridCol w="1105831">
                  <a:extLst>
                    <a:ext uri="{9D8B030D-6E8A-4147-A177-3AD203B41FA5}">
                      <a16:colId xmlns:a16="http://schemas.microsoft.com/office/drawing/2014/main" val="1569371222"/>
                    </a:ext>
                  </a:extLst>
                </a:gridCol>
                <a:gridCol w="1001582">
                  <a:extLst>
                    <a:ext uri="{9D8B030D-6E8A-4147-A177-3AD203B41FA5}">
                      <a16:colId xmlns:a16="http://schemas.microsoft.com/office/drawing/2014/main" val="3164152426"/>
                    </a:ext>
                  </a:extLst>
                </a:gridCol>
                <a:gridCol w="1309397">
                  <a:extLst>
                    <a:ext uri="{9D8B030D-6E8A-4147-A177-3AD203B41FA5}">
                      <a16:colId xmlns:a16="http://schemas.microsoft.com/office/drawing/2014/main" val="876761033"/>
                    </a:ext>
                  </a:extLst>
                </a:gridCol>
              </a:tblGrid>
              <a:tr h="930026">
                <a:tc>
                  <a:txBody>
                    <a:bodyPr/>
                    <a:lstStyle/>
                    <a:p>
                      <a:endParaRPr lang="en-US" sz="1600" b="1" noProof="0"/>
                    </a:p>
                    <a:p>
                      <a:r>
                        <a:rPr lang="uk-UA" sz="1600" b="1" noProof="0"/>
                        <a:t>Термін кредитування/ строк</a:t>
                      </a:r>
                      <a:endParaRPr lang="en-US" sz="1600" b="1" noProof="0"/>
                    </a:p>
                  </a:txBody>
                  <a:tcPr/>
                </a:tc>
                <a:tc>
                  <a:txBody>
                    <a:bodyPr/>
                    <a:lstStyle/>
                    <a:p>
                      <a:pPr algn="r"/>
                      <a:r>
                        <a:rPr lang="en-US" sz="1600" b="1" noProof="0"/>
                        <a:t>1 </a:t>
                      </a:r>
                      <a:r>
                        <a:rPr lang="uk-UA" sz="1600" b="1" noProof="0"/>
                        <a:t>рік</a:t>
                      </a:r>
                      <a:endParaRPr lang="en-US" sz="1600" b="1" noProof="0"/>
                    </a:p>
                  </a:txBody>
                  <a:tcPr anchor="ctr"/>
                </a:tc>
                <a:tc>
                  <a:txBody>
                    <a:bodyPr/>
                    <a:lstStyle/>
                    <a:p>
                      <a:pPr algn="r"/>
                      <a:endParaRPr lang="en-US" sz="1600" b="1" noProof="0"/>
                    </a:p>
                    <a:p>
                      <a:pPr algn="r"/>
                      <a:r>
                        <a:rPr lang="en-US" sz="1600" b="1" noProof="0"/>
                        <a:t>2 </a:t>
                      </a:r>
                      <a:r>
                        <a:rPr lang="uk-UA" sz="1600" b="1" noProof="0"/>
                        <a:t>роки</a:t>
                      </a:r>
                      <a:endParaRPr lang="en-US" sz="1600" b="1" noProof="0"/>
                    </a:p>
                  </a:txBody>
                  <a:tcPr/>
                </a:tc>
                <a:tc>
                  <a:txBody>
                    <a:bodyPr/>
                    <a:lstStyle/>
                    <a:p>
                      <a:pPr algn="r"/>
                      <a:endParaRPr lang="en-US" sz="1600" b="1" noProof="0"/>
                    </a:p>
                    <a:p>
                      <a:pPr algn="r"/>
                      <a:r>
                        <a:rPr lang="en-US" sz="1600" b="1" noProof="0"/>
                        <a:t>3 </a:t>
                      </a:r>
                      <a:r>
                        <a:rPr lang="uk-UA" sz="1600" b="1" noProof="0"/>
                        <a:t>роки</a:t>
                      </a:r>
                      <a:endParaRPr lang="en-US" sz="1600" b="1" noProof="0"/>
                    </a:p>
                  </a:txBody>
                  <a:tcPr/>
                </a:tc>
                <a:tc>
                  <a:txBody>
                    <a:bodyPr/>
                    <a:lstStyle/>
                    <a:p>
                      <a:pPr algn="r"/>
                      <a:endParaRPr lang="en-US" sz="1600" b="1" noProof="0"/>
                    </a:p>
                    <a:p>
                      <a:pPr algn="r"/>
                      <a:r>
                        <a:rPr lang="en-US" sz="1600" b="1" noProof="0"/>
                        <a:t>4 </a:t>
                      </a:r>
                      <a:r>
                        <a:rPr lang="uk-UA" sz="1600" b="1" noProof="0"/>
                        <a:t>роки</a:t>
                      </a:r>
                      <a:endParaRPr lang="en-US" sz="1600" b="1" noProof="0"/>
                    </a:p>
                  </a:txBody>
                  <a:tcPr/>
                </a:tc>
                <a:tc>
                  <a:txBody>
                    <a:bodyPr/>
                    <a:lstStyle/>
                    <a:p>
                      <a:pPr algn="r"/>
                      <a:endParaRPr lang="en-US" sz="1600" b="1" noProof="0"/>
                    </a:p>
                    <a:p>
                      <a:pPr algn="r"/>
                      <a:r>
                        <a:rPr lang="en-US" sz="1600" b="1" noProof="0"/>
                        <a:t>5 </a:t>
                      </a:r>
                      <a:r>
                        <a:rPr lang="uk-UA" sz="1600" b="1" noProof="0"/>
                        <a:t>років</a:t>
                      </a:r>
                      <a:endParaRPr lang="en-US" sz="1600" b="1" noProof="0"/>
                    </a:p>
                  </a:txBody>
                  <a:tcPr/>
                </a:tc>
                <a:tc>
                  <a:txBody>
                    <a:bodyPr/>
                    <a:lstStyle/>
                    <a:p>
                      <a:pPr algn="r"/>
                      <a:endParaRPr lang="en-US" sz="1600" b="1" noProof="0"/>
                    </a:p>
                    <a:p>
                      <a:pPr algn="r"/>
                      <a:r>
                        <a:rPr lang="en-US" sz="1600" b="1" noProof="0"/>
                        <a:t>10 </a:t>
                      </a:r>
                      <a:r>
                        <a:rPr lang="uk-UA" sz="1600" b="1" noProof="0"/>
                        <a:t>років</a:t>
                      </a:r>
                      <a:endParaRPr lang="en-US" sz="1600" b="1" noProof="0"/>
                    </a:p>
                  </a:txBody>
                  <a:tcPr/>
                </a:tc>
                <a:extLst>
                  <a:ext uri="{0D108BD9-81ED-4DB2-BD59-A6C34878D82A}">
                    <a16:rowId xmlns:a16="http://schemas.microsoft.com/office/drawing/2014/main" val="4153801407"/>
                  </a:ext>
                </a:extLst>
              </a:tr>
              <a:tr h="1027522">
                <a:tc>
                  <a:txBody>
                    <a:bodyPr/>
                    <a:lstStyle/>
                    <a:p>
                      <a:endParaRPr lang="en-US" sz="1600" b="1" noProof="0">
                        <a:solidFill>
                          <a:schemeClr val="bg2"/>
                        </a:solidFill>
                      </a:endParaRPr>
                    </a:p>
                    <a:p>
                      <a:r>
                        <a:rPr lang="uk-UA" sz="1600" b="1" noProof="0">
                          <a:solidFill>
                            <a:schemeClr val="bg2"/>
                          </a:solidFill>
                        </a:rPr>
                        <a:t>ГРАНТ </a:t>
                      </a:r>
                      <a:r>
                        <a:rPr lang="en-US" sz="1600" b="1" noProof="0">
                          <a:solidFill>
                            <a:schemeClr val="bg2"/>
                          </a:solidFill>
                        </a:rPr>
                        <a:t> </a:t>
                      </a:r>
                      <a:r>
                        <a:rPr lang="uk-UA" sz="1600" b="1" noProof="0">
                          <a:solidFill>
                            <a:schemeClr val="bg2"/>
                          </a:solidFill>
                        </a:rPr>
                        <a:t>у </a:t>
                      </a:r>
                      <a:r>
                        <a:rPr lang="en-US" sz="1600" b="1" noProof="0">
                          <a:solidFill>
                            <a:schemeClr val="bg2"/>
                          </a:solidFill>
                        </a:rPr>
                        <a:t>% </a:t>
                      </a:r>
                      <a:r>
                        <a:rPr lang="uk-UA" sz="1600" b="1" noProof="0">
                          <a:solidFill>
                            <a:schemeClr val="bg2"/>
                          </a:solidFill>
                        </a:rPr>
                        <a:t>від суми проєкту</a:t>
                      </a:r>
                      <a:endParaRPr lang="en-US" sz="1600" b="1" noProof="0">
                        <a:solidFill>
                          <a:schemeClr val="bg2"/>
                        </a:solidFill>
                      </a:endParaRPr>
                    </a:p>
                    <a:p>
                      <a:endParaRPr lang="en-US" sz="1600" b="1" noProof="0">
                        <a:solidFill>
                          <a:schemeClr val="bg2"/>
                        </a:solidFill>
                      </a:endParaRPr>
                    </a:p>
                  </a:txBody>
                  <a:tcPr anchor="ctr"/>
                </a:tc>
                <a:tc>
                  <a:txBody>
                    <a:bodyPr/>
                    <a:lstStyle/>
                    <a:p>
                      <a:pPr algn="r"/>
                      <a:r>
                        <a:rPr lang="en-US" sz="1600" b="1" noProof="0">
                          <a:solidFill>
                            <a:schemeClr val="bg2"/>
                          </a:solidFill>
                        </a:rPr>
                        <a:t>35%</a:t>
                      </a:r>
                    </a:p>
                  </a:txBody>
                  <a:tcPr anchor="ctr"/>
                </a:tc>
                <a:tc>
                  <a:txBody>
                    <a:bodyPr/>
                    <a:lstStyle/>
                    <a:p>
                      <a:pPr algn="r"/>
                      <a:r>
                        <a:rPr lang="en-US" sz="1600" b="1" noProof="0">
                          <a:solidFill>
                            <a:schemeClr val="bg2"/>
                          </a:solidFill>
                        </a:rPr>
                        <a:t>34%</a:t>
                      </a:r>
                    </a:p>
                  </a:txBody>
                  <a:tcPr anchor="ctr"/>
                </a:tc>
                <a:tc>
                  <a:txBody>
                    <a:bodyPr/>
                    <a:lstStyle/>
                    <a:p>
                      <a:pPr algn="r"/>
                      <a:r>
                        <a:rPr lang="en-US" sz="1600" b="1" noProof="0">
                          <a:solidFill>
                            <a:schemeClr val="bg2"/>
                          </a:solidFill>
                        </a:rPr>
                        <a:t>33%</a:t>
                      </a:r>
                    </a:p>
                  </a:txBody>
                  <a:tcPr anchor="ctr"/>
                </a:tc>
                <a:tc>
                  <a:txBody>
                    <a:bodyPr/>
                    <a:lstStyle/>
                    <a:p>
                      <a:pPr algn="r"/>
                      <a:r>
                        <a:rPr lang="en-US" sz="1600" b="1" noProof="0">
                          <a:solidFill>
                            <a:schemeClr val="bg2"/>
                          </a:solidFill>
                        </a:rPr>
                        <a:t>32%</a:t>
                      </a:r>
                    </a:p>
                  </a:txBody>
                  <a:tcPr anchor="ctr"/>
                </a:tc>
                <a:tc>
                  <a:txBody>
                    <a:bodyPr/>
                    <a:lstStyle/>
                    <a:p>
                      <a:pPr algn="r"/>
                      <a:r>
                        <a:rPr lang="en-US" sz="1600" b="1" noProof="0">
                          <a:solidFill>
                            <a:schemeClr val="bg2"/>
                          </a:solidFill>
                        </a:rPr>
                        <a:t>31%</a:t>
                      </a:r>
                    </a:p>
                  </a:txBody>
                  <a:tcPr anchor="ctr"/>
                </a:tc>
                <a:tc>
                  <a:txBody>
                    <a:bodyPr/>
                    <a:lstStyle/>
                    <a:p>
                      <a:pPr algn="r"/>
                      <a:r>
                        <a:rPr lang="en-US" sz="1600" b="1" noProof="0">
                          <a:solidFill>
                            <a:schemeClr val="bg2"/>
                          </a:solidFill>
                        </a:rPr>
                        <a:t>25%</a:t>
                      </a:r>
                    </a:p>
                  </a:txBody>
                  <a:tcPr anchor="ctr"/>
                </a:tc>
                <a:extLst>
                  <a:ext uri="{0D108BD9-81ED-4DB2-BD59-A6C34878D82A}">
                    <a16:rowId xmlns:a16="http://schemas.microsoft.com/office/drawing/2014/main" val="865265616"/>
                  </a:ext>
                </a:extLst>
              </a:tr>
              <a:tr h="1027522">
                <a:tc>
                  <a:txBody>
                    <a:bodyPr/>
                    <a:lstStyle/>
                    <a:p>
                      <a:r>
                        <a:rPr lang="uk-UA" sz="1600" b="1" noProof="0">
                          <a:solidFill>
                            <a:schemeClr val="bg2"/>
                          </a:solidFill>
                        </a:rPr>
                        <a:t>Покриття </a:t>
                      </a:r>
                      <a:r>
                        <a:rPr lang="en-US" sz="1600" b="1" noProof="0">
                          <a:solidFill>
                            <a:schemeClr val="bg2"/>
                          </a:solidFill>
                        </a:rPr>
                        <a:t>EIFO </a:t>
                      </a:r>
                      <a:r>
                        <a:rPr lang="uk-UA" sz="1600" b="1" noProof="0">
                          <a:solidFill>
                            <a:schemeClr val="bg2"/>
                          </a:solidFill>
                        </a:rPr>
                        <a:t>для банка</a:t>
                      </a:r>
                      <a:r>
                        <a:rPr lang="en-US" sz="1600" b="1" noProof="0">
                          <a:solidFill>
                            <a:schemeClr val="bg2"/>
                          </a:solidFill>
                        </a:rPr>
                        <a:t>*</a:t>
                      </a:r>
                    </a:p>
                  </a:txBody>
                  <a:tcPr anchor="ctr"/>
                </a:tc>
                <a:tc>
                  <a:txBody>
                    <a:bodyPr/>
                    <a:lstStyle/>
                    <a:p>
                      <a:pPr algn="r"/>
                      <a:r>
                        <a:rPr lang="en-US" sz="1600" b="1" noProof="0">
                          <a:solidFill>
                            <a:schemeClr val="bg2"/>
                          </a:solidFill>
                        </a:rPr>
                        <a:t>90%</a:t>
                      </a:r>
                    </a:p>
                  </a:txBody>
                  <a:tcPr anchor="ctr"/>
                </a:tc>
                <a:tc>
                  <a:txBody>
                    <a:bodyPr/>
                    <a:lstStyle/>
                    <a:p>
                      <a:pPr algn="r"/>
                      <a:r>
                        <a:rPr lang="en-US" sz="1600" b="1" noProof="0">
                          <a:solidFill>
                            <a:schemeClr val="bg2"/>
                          </a:solidFill>
                        </a:rPr>
                        <a:t>90%</a:t>
                      </a:r>
                    </a:p>
                  </a:txBody>
                  <a:tcPr anchor="ctr"/>
                </a:tc>
                <a:tc>
                  <a:txBody>
                    <a:bodyPr/>
                    <a:lstStyle/>
                    <a:p>
                      <a:pPr algn="r"/>
                      <a:r>
                        <a:rPr lang="en-US" sz="1600" b="1" noProof="0">
                          <a:solidFill>
                            <a:schemeClr val="bg2"/>
                          </a:solidFill>
                        </a:rPr>
                        <a:t>90%</a:t>
                      </a:r>
                    </a:p>
                  </a:txBody>
                  <a:tcPr anchor="ctr"/>
                </a:tc>
                <a:tc>
                  <a:txBody>
                    <a:bodyPr/>
                    <a:lstStyle/>
                    <a:p>
                      <a:pPr algn="r"/>
                      <a:r>
                        <a:rPr lang="en-US" sz="1600" b="1" noProof="0">
                          <a:solidFill>
                            <a:schemeClr val="bg2"/>
                          </a:solidFill>
                        </a:rPr>
                        <a:t>90%</a:t>
                      </a:r>
                    </a:p>
                  </a:txBody>
                  <a:tcPr anchor="ctr"/>
                </a:tc>
                <a:tc>
                  <a:txBody>
                    <a:bodyPr/>
                    <a:lstStyle/>
                    <a:p>
                      <a:pPr algn="r"/>
                      <a:r>
                        <a:rPr lang="en-US" sz="1600" b="1" noProof="0">
                          <a:solidFill>
                            <a:schemeClr val="bg2"/>
                          </a:solidFill>
                        </a:rPr>
                        <a:t>90%</a:t>
                      </a:r>
                    </a:p>
                  </a:txBody>
                  <a:tcPr anchor="ctr"/>
                </a:tc>
                <a:tc>
                  <a:txBody>
                    <a:bodyPr/>
                    <a:lstStyle/>
                    <a:p>
                      <a:pPr algn="r"/>
                      <a:r>
                        <a:rPr lang="en-US" sz="1600" b="1" noProof="0">
                          <a:solidFill>
                            <a:schemeClr val="bg2"/>
                          </a:solidFill>
                        </a:rPr>
                        <a:t>90%</a:t>
                      </a:r>
                    </a:p>
                  </a:txBody>
                  <a:tcPr anchor="ctr"/>
                </a:tc>
                <a:extLst>
                  <a:ext uri="{0D108BD9-81ED-4DB2-BD59-A6C34878D82A}">
                    <a16:rowId xmlns:a16="http://schemas.microsoft.com/office/drawing/2014/main" val="1772677553"/>
                  </a:ext>
                </a:extLst>
              </a:tr>
              <a:tr h="1027522">
                <a:tc>
                  <a:txBody>
                    <a:bodyPr/>
                    <a:lstStyle/>
                    <a:p>
                      <a:r>
                        <a:rPr lang="en-US" sz="1600" b="1" noProof="0">
                          <a:solidFill>
                            <a:schemeClr val="bg2"/>
                          </a:solidFill>
                        </a:rPr>
                        <a:t>EIFO </a:t>
                      </a:r>
                      <a:r>
                        <a:rPr lang="uk-UA" sz="1600" b="1" noProof="0">
                          <a:solidFill>
                            <a:schemeClr val="bg2"/>
                          </a:solidFill>
                        </a:rPr>
                        <a:t>премія</a:t>
                      </a:r>
                      <a:endParaRPr lang="en-US" sz="1600" b="1" noProof="0">
                        <a:solidFill>
                          <a:schemeClr val="bg2"/>
                        </a:solidFill>
                      </a:endParaRPr>
                    </a:p>
                  </a:txBody>
                  <a:tcPr anchor="ctr"/>
                </a:tc>
                <a:tc>
                  <a:txBody>
                    <a:bodyPr/>
                    <a:lstStyle/>
                    <a:p>
                      <a:pPr algn="r"/>
                      <a:endParaRPr lang="en-US" sz="1600" b="1" noProof="0">
                        <a:solidFill>
                          <a:schemeClr val="bg2"/>
                        </a:solidFill>
                      </a:endParaRPr>
                    </a:p>
                    <a:p>
                      <a:pPr algn="r"/>
                      <a:r>
                        <a:rPr lang="en-US" sz="1600" b="1" noProof="0">
                          <a:solidFill>
                            <a:schemeClr val="bg2"/>
                          </a:solidFill>
                        </a:rPr>
                        <a:t>0%</a:t>
                      </a:r>
                    </a:p>
                    <a:p>
                      <a:pPr algn="r"/>
                      <a:endParaRPr lang="en-US" sz="1600" b="1" noProof="0">
                        <a:solidFill>
                          <a:schemeClr val="bg2"/>
                        </a:solidFill>
                      </a:endParaRPr>
                    </a:p>
                  </a:txBody>
                  <a:tcPr anchor="ctr"/>
                </a:tc>
                <a:tc>
                  <a:txBody>
                    <a:bodyPr/>
                    <a:lstStyle/>
                    <a:p>
                      <a:pPr algn="r"/>
                      <a:r>
                        <a:rPr lang="en-US" sz="1600" b="1" noProof="0">
                          <a:solidFill>
                            <a:schemeClr val="bg2"/>
                          </a:solidFill>
                        </a:rPr>
                        <a:t>0%</a:t>
                      </a:r>
                    </a:p>
                  </a:txBody>
                  <a:tcPr anchor="ctr"/>
                </a:tc>
                <a:tc>
                  <a:txBody>
                    <a:bodyPr/>
                    <a:lstStyle/>
                    <a:p>
                      <a:pPr algn="r"/>
                      <a:r>
                        <a:rPr lang="en-US" sz="1600" b="1" noProof="0">
                          <a:solidFill>
                            <a:schemeClr val="bg2"/>
                          </a:solidFill>
                        </a:rPr>
                        <a:t>0%</a:t>
                      </a:r>
                    </a:p>
                  </a:txBody>
                  <a:tcPr anchor="ctr"/>
                </a:tc>
                <a:tc>
                  <a:txBody>
                    <a:bodyPr/>
                    <a:lstStyle/>
                    <a:p>
                      <a:pPr algn="r"/>
                      <a:r>
                        <a:rPr lang="en-US" sz="1600" b="1" noProof="0">
                          <a:solidFill>
                            <a:schemeClr val="bg2"/>
                          </a:solidFill>
                        </a:rPr>
                        <a:t>0%</a:t>
                      </a:r>
                    </a:p>
                  </a:txBody>
                  <a:tcPr anchor="ctr"/>
                </a:tc>
                <a:tc>
                  <a:txBody>
                    <a:bodyPr/>
                    <a:lstStyle/>
                    <a:p>
                      <a:pPr algn="r"/>
                      <a:r>
                        <a:rPr lang="en-US" sz="1600" b="1" noProof="0">
                          <a:solidFill>
                            <a:schemeClr val="bg2"/>
                          </a:solidFill>
                        </a:rPr>
                        <a:t>0%</a:t>
                      </a:r>
                    </a:p>
                  </a:txBody>
                  <a:tcPr anchor="ctr"/>
                </a:tc>
                <a:tc>
                  <a:txBody>
                    <a:bodyPr/>
                    <a:lstStyle/>
                    <a:p>
                      <a:pPr algn="r"/>
                      <a:r>
                        <a:rPr lang="en-US" sz="1600" b="1" noProof="0">
                          <a:solidFill>
                            <a:schemeClr val="bg2"/>
                          </a:solidFill>
                        </a:rPr>
                        <a:t>0%</a:t>
                      </a:r>
                    </a:p>
                  </a:txBody>
                  <a:tcPr anchor="ctr"/>
                </a:tc>
                <a:extLst>
                  <a:ext uri="{0D108BD9-81ED-4DB2-BD59-A6C34878D82A}">
                    <a16:rowId xmlns:a16="http://schemas.microsoft.com/office/drawing/2014/main" val="117448096"/>
                  </a:ext>
                </a:extLst>
              </a:tr>
            </a:tbl>
          </a:graphicData>
        </a:graphic>
      </p:graphicFrame>
      <p:pic>
        <p:nvPicPr>
          <p:cNvPr id="34" name="Рисунок 33" descr="Зображення, що містить логотип, символ, Шрифт, білий&#10;&#10;Вміст на основі ШІ може бути неправильним.">
            <a:extLst>
              <a:ext uri="{FF2B5EF4-FFF2-40B4-BE49-F238E27FC236}">
                <a16:creationId xmlns:a16="http://schemas.microsoft.com/office/drawing/2014/main" id="{C5F35280-6FF6-0A26-F9E3-293FFC248920}"/>
              </a:ext>
            </a:extLst>
          </p:cNvPr>
          <p:cNvPicPr>
            <a:picLocks noChangeAspect="1"/>
          </p:cNvPicPr>
          <p:nvPr/>
        </p:nvPicPr>
        <p:blipFill>
          <a:blip r:embed="rId3"/>
          <a:stretch>
            <a:fillRect/>
          </a:stretch>
        </p:blipFill>
        <p:spPr>
          <a:xfrm>
            <a:off x="8122272" y="37075"/>
            <a:ext cx="2362530" cy="1038370"/>
          </a:xfrm>
          <a:prstGeom prst="rect">
            <a:avLst/>
          </a:prstGeom>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152B3-1E9C-3E37-BB0E-39403261DF32}"/>
            </a:ext>
          </a:extLst>
        </p:cNvPr>
        <p:cNvGrpSpPr/>
        <p:nvPr/>
      </p:nvGrpSpPr>
      <p:grpSpPr>
        <a:xfrm>
          <a:off x="0" y="0"/>
          <a:ext cx="0" cy="0"/>
          <a:chOff x="0" y="0"/>
          <a:chExt cx="0" cy="0"/>
        </a:xfrm>
      </p:grpSpPr>
      <p:sp>
        <p:nvSpPr>
          <p:cNvPr id="16" name="Rectangles 15">
            <a:extLst>
              <a:ext uri="{FF2B5EF4-FFF2-40B4-BE49-F238E27FC236}">
                <a16:creationId xmlns:a16="http://schemas.microsoft.com/office/drawing/2014/main" id="{B47B6BEA-57AA-15B8-3235-7603050645BA}"/>
              </a:ext>
            </a:extLst>
          </p:cNvPr>
          <p:cNvSpPr/>
          <p:nvPr/>
        </p:nvSpPr>
        <p:spPr>
          <a:xfrm>
            <a:off x="0" y="196850"/>
            <a:ext cx="1550670" cy="718820"/>
          </a:xfrm>
          <a:prstGeom prst="rect">
            <a:avLst/>
          </a:prstGeom>
          <a:solidFill>
            <a:srgbClr val="001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s 13">
            <a:extLst>
              <a:ext uri="{FF2B5EF4-FFF2-40B4-BE49-F238E27FC236}">
                <a16:creationId xmlns:a16="http://schemas.microsoft.com/office/drawing/2014/main" id="{B1EB4F5D-7B52-8697-3256-CD3E04BC927B}"/>
              </a:ext>
            </a:extLst>
          </p:cNvPr>
          <p:cNvSpPr/>
          <p:nvPr/>
        </p:nvSpPr>
        <p:spPr>
          <a:xfrm>
            <a:off x="-635" y="394970"/>
            <a:ext cx="5763895" cy="842645"/>
          </a:xfrm>
          <a:prstGeom prst="rect">
            <a:avLst/>
          </a:prstGeom>
          <a:solidFill>
            <a:srgbClr val="001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59B0AD79-092E-A88E-CE83-E3A4F5D78D3E}"/>
              </a:ext>
            </a:extLst>
          </p:cNvPr>
          <p:cNvSpPr>
            <a:spLocks noGrp="1"/>
          </p:cNvSpPr>
          <p:nvPr/>
        </p:nvSpPr>
        <p:spPr>
          <a:xfrm>
            <a:off x="114164" y="403704"/>
            <a:ext cx="7110730" cy="99568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ru-RU" sz="2800" b="1">
                <a:solidFill>
                  <a:schemeClr val="bg1"/>
                </a:solidFill>
                <a:latin typeface="Arial" panose="020B0604020202020204" pitchFamily="34" charset="0"/>
                <a:cs typeface="Arial" panose="020B0604020202020204" pitchFamily="34" charset="0"/>
                <a:sym typeface="+mn-ea"/>
              </a:rPr>
              <a:t>EIFO, </a:t>
            </a:r>
            <a:r>
              <a:rPr lang="uk-UA" altLang="ru-RU" sz="2800" b="1">
                <a:solidFill>
                  <a:schemeClr val="bg1"/>
                </a:solidFill>
                <a:latin typeface="Arial" panose="020B0604020202020204" pitchFamily="34" charset="0"/>
                <a:cs typeface="Arial" panose="020B0604020202020204" pitchFamily="34" charset="0"/>
                <a:sym typeface="+mn-ea"/>
              </a:rPr>
              <a:t>Данія – Схема взаємодії</a:t>
            </a:r>
          </a:p>
        </p:txBody>
      </p:sp>
      <p:pic>
        <p:nvPicPr>
          <p:cNvPr id="12" name="Рисунок 10" descr="D:\Clients\UkrExim Bank\Presentation\20230808 Круглый Стол Львов\Materials\Presentation\Photo\IMG\Logo_Exim-1.pngLogo_Exim-1">
            <a:extLst>
              <a:ext uri="{FF2B5EF4-FFF2-40B4-BE49-F238E27FC236}">
                <a16:creationId xmlns:a16="http://schemas.microsoft.com/office/drawing/2014/main" id="{3E067C24-ECBB-D2FD-9C33-FC4B041D341B}"/>
              </a:ext>
            </a:extLst>
          </p:cNvPr>
          <p:cNvPicPr>
            <a:picLocks noChangeAspect="1"/>
          </p:cNvPicPr>
          <p:nvPr/>
        </p:nvPicPr>
        <p:blipFill>
          <a:blip r:embed="rId2"/>
          <a:srcRect t="1461" b="1461"/>
          <a:stretch>
            <a:fillRect/>
          </a:stretch>
        </p:blipFill>
        <p:spPr>
          <a:xfrm>
            <a:off x="10993755" y="394970"/>
            <a:ext cx="786765" cy="520700"/>
          </a:xfrm>
          <a:prstGeom prst="rect">
            <a:avLst/>
          </a:prstGeom>
        </p:spPr>
      </p:pic>
      <p:sp>
        <p:nvSpPr>
          <p:cNvPr id="24" name="TextBox 25">
            <a:extLst>
              <a:ext uri="{FF2B5EF4-FFF2-40B4-BE49-F238E27FC236}">
                <a16:creationId xmlns:a16="http://schemas.microsoft.com/office/drawing/2014/main" id="{B94D7B16-E37E-7B23-2E39-BA7DA60A44AE}"/>
              </a:ext>
            </a:extLst>
          </p:cNvPr>
          <p:cNvSpPr txBox="1"/>
          <p:nvPr/>
        </p:nvSpPr>
        <p:spPr>
          <a:xfrm>
            <a:off x="440055" y="1352550"/>
            <a:ext cx="7037705" cy="461665"/>
          </a:xfrm>
          <a:prstGeom prst="rect">
            <a:avLst/>
          </a:prstGeom>
          <a:noFill/>
        </p:spPr>
        <p:txBody>
          <a:bodyPr wrap="square">
            <a:spAutoFit/>
          </a:bodyPr>
          <a:lstStyle/>
          <a:p>
            <a:pPr algn="l">
              <a:lnSpc>
                <a:spcPct val="100000"/>
              </a:lnSpc>
              <a:spcBef>
                <a:spcPts val="0"/>
              </a:spcBef>
              <a:spcAft>
                <a:spcPts val="0"/>
              </a:spcAft>
            </a:pPr>
            <a:r>
              <a:rPr lang="fr-FR" sz="1200">
                <a:latin typeface="Arial" panose="020B0604020202020204" pitchFamily="34" charset="0"/>
                <a:ea typeface="+mj-ea"/>
                <a:cs typeface="Arial" panose="020B0604020202020204" pitchFamily="34" charset="0"/>
              </a:rPr>
              <a:t/>
            </a:r>
            <a:br>
              <a:rPr lang="fr-FR" sz="1200">
                <a:latin typeface="Arial" panose="020B0604020202020204" pitchFamily="34" charset="0"/>
                <a:ea typeface="+mj-ea"/>
                <a:cs typeface="Arial" panose="020B0604020202020204" pitchFamily="34" charset="0"/>
              </a:rPr>
            </a:br>
            <a:endParaRPr lang="uk-UA" sz="1200">
              <a:latin typeface="Arial" panose="020B0604020202020204" pitchFamily="34" charset="0"/>
              <a:ea typeface="+mj-ea"/>
              <a:cs typeface="Arial" panose="020B0604020202020204" pitchFamily="34" charset="0"/>
            </a:endParaRPr>
          </a:p>
        </p:txBody>
      </p:sp>
      <p:sp>
        <p:nvSpPr>
          <p:cNvPr id="31" name="TextBox 25">
            <a:extLst>
              <a:ext uri="{FF2B5EF4-FFF2-40B4-BE49-F238E27FC236}">
                <a16:creationId xmlns:a16="http://schemas.microsoft.com/office/drawing/2014/main" id="{B67F58C4-C50F-078B-A937-D56A75340944}"/>
              </a:ext>
            </a:extLst>
          </p:cNvPr>
          <p:cNvSpPr txBox="1"/>
          <p:nvPr/>
        </p:nvSpPr>
        <p:spPr>
          <a:xfrm>
            <a:off x="1171874" y="5711372"/>
            <a:ext cx="9970351" cy="647065"/>
          </a:xfrm>
          <a:prstGeom prst="rect">
            <a:avLst/>
          </a:prstGeom>
          <a:noFill/>
        </p:spPr>
        <p:txBody>
          <a:bodyPr wrap="square">
            <a:noAutofit/>
          </a:bodyPr>
          <a:lstStyle/>
          <a:p>
            <a:pPr algn="l">
              <a:lnSpc>
                <a:spcPct val="100000"/>
              </a:lnSpc>
              <a:spcBef>
                <a:spcPts val="0"/>
              </a:spcBef>
              <a:spcAft>
                <a:spcPts val="0"/>
              </a:spcAft>
            </a:pPr>
            <a:endParaRPr sz="1600" b="1">
              <a:latin typeface="Arial" panose="020B0604020202020204" pitchFamily="34" charset="0"/>
              <a:ea typeface="+mj-ea"/>
              <a:cs typeface="Arial" panose="020B0604020202020204" pitchFamily="34" charset="0"/>
            </a:endParaRPr>
          </a:p>
        </p:txBody>
      </p:sp>
      <p:pic>
        <p:nvPicPr>
          <p:cNvPr id="4" name="Рисунок 3" descr="Зображення, що містить логотип, символ, Шрифт, білий&#10;&#10;Вміст на основі ШІ може бути неправильним.">
            <a:extLst>
              <a:ext uri="{FF2B5EF4-FFF2-40B4-BE49-F238E27FC236}">
                <a16:creationId xmlns:a16="http://schemas.microsoft.com/office/drawing/2014/main" id="{DA72B0B7-8C38-640F-6C21-C41EEB0C02E2}"/>
              </a:ext>
            </a:extLst>
          </p:cNvPr>
          <p:cNvPicPr>
            <a:picLocks noChangeAspect="1"/>
          </p:cNvPicPr>
          <p:nvPr/>
        </p:nvPicPr>
        <p:blipFill>
          <a:blip r:embed="rId3"/>
          <a:stretch>
            <a:fillRect/>
          </a:stretch>
        </p:blipFill>
        <p:spPr>
          <a:xfrm>
            <a:off x="8350856" y="37075"/>
            <a:ext cx="2362530" cy="1038370"/>
          </a:xfrm>
          <a:prstGeom prst="rect">
            <a:avLst/>
          </a:prstGeom>
        </p:spPr>
      </p:pic>
      <p:sp>
        <p:nvSpPr>
          <p:cNvPr id="5" name="Rectangles 61">
            <a:extLst>
              <a:ext uri="{FF2B5EF4-FFF2-40B4-BE49-F238E27FC236}">
                <a16:creationId xmlns:a16="http://schemas.microsoft.com/office/drawing/2014/main" id="{ED35FBA2-1CD0-6FEB-E6E7-124D9E2B5D0A}"/>
              </a:ext>
            </a:extLst>
          </p:cNvPr>
          <p:cNvSpPr/>
          <p:nvPr/>
        </p:nvSpPr>
        <p:spPr>
          <a:xfrm flipH="1">
            <a:off x="4205396" y="1607273"/>
            <a:ext cx="3019498" cy="1133092"/>
          </a:xfrm>
          <a:prstGeom prst="rect">
            <a:avLst/>
          </a:prstGeom>
          <a:noFill/>
          <a:ln w="53975">
            <a:solidFill>
              <a:srgbClr val="001E80"/>
            </a:solidFill>
          </a:ln>
          <a:extLst>
            <a:ext uri="{909E8E84-426E-40DD-AFC4-6F175D3DCCD1}">
              <a14:hiddenFill xmlns:a14="http://schemas.microsoft.com/office/drawing/2010/main">
                <a:solidFill>
                  <a:srgbClr val="0040B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25">
            <a:extLst>
              <a:ext uri="{FF2B5EF4-FFF2-40B4-BE49-F238E27FC236}">
                <a16:creationId xmlns:a16="http://schemas.microsoft.com/office/drawing/2014/main" id="{F248741A-A126-C233-C7BC-03E64D31E302}"/>
              </a:ext>
            </a:extLst>
          </p:cNvPr>
          <p:cNvSpPr txBox="1"/>
          <p:nvPr/>
        </p:nvSpPr>
        <p:spPr>
          <a:xfrm>
            <a:off x="670386" y="1831660"/>
            <a:ext cx="2760453" cy="1133092"/>
          </a:xfrm>
          <a:prstGeom prst="rect">
            <a:avLst/>
          </a:prstGeom>
          <a:noFill/>
        </p:spPr>
        <p:txBody>
          <a:bodyPr wrap="square">
            <a:noAutofit/>
          </a:bodyPr>
          <a:lstStyle/>
          <a:p>
            <a:pPr algn="ctr">
              <a:spcAft>
                <a:spcPts val="1500"/>
              </a:spcAft>
            </a:pPr>
            <a:r>
              <a:rPr lang="uk-UA" sz="1400" b="1">
                <a:solidFill>
                  <a:schemeClr val="bg1"/>
                </a:solidFill>
                <a:latin typeface="Arial" panose="020B0604020202020204" pitchFamily="34" charset="0"/>
                <a:ea typeface="+mj-ea"/>
                <a:cs typeface="Arial" panose="020B0604020202020204" pitchFamily="34" charset="0"/>
              </a:rPr>
              <a:t>Клієнт подає заявку до </a:t>
            </a:r>
            <a:r>
              <a:rPr lang="en-US" sz="1400" b="1">
                <a:solidFill>
                  <a:schemeClr val="bg1"/>
                </a:solidFill>
                <a:latin typeface="Arial" panose="020B0604020202020204" pitchFamily="34" charset="0"/>
                <a:ea typeface="+mj-ea"/>
                <a:cs typeface="Arial" panose="020B0604020202020204" pitchFamily="34" charset="0"/>
              </a:rPr>
              <a:t>EIFO </a:t>
            </a:r>
            <a:r>
              <a:rPr lang="uk-UA" sz="1400" b="1">
                <a:solidFill>
                  <a:schemeClr val="bg1"/>
                </a:solidFill>
                <a:latin typeface="Arial" panose="020B0604020202020204" pitchFamily="34" charset="0"/>
                <a:ea typeface="+mj-ea"/>
                <a:cs typeface="Arial" panose="020B0604020202020204" pitchFamily="34" charset="0"/>
              </a:rPr>
              <a:t>через Банк</a:t>
            </a:r>
            <a:endParaRPr lang="fr-FR" sz="1400" b="1">
              <a:solidFill>
                <a:schemeClr val="bg1"/>
              </a:solidFill>
              <a:latin typeface="Arial" panose="020B0604020202020204" pitchFamily="34" charset="0"/>
              <a:ea typeface="+mj-ea"/>
              <a:cs typeface="Arial" panose="020B0604020202020204" pitchFamily="34" charset="0"/>
            </a:endParaRPr>
          </a:p>
        </p:txBody>
      </p:sp>
      <p:sp>
        <p:nvSpPr>
          <p:cNvPr id="11" name="Rectangles 61">
            <a:extLst>
              <a:ext uri="{FF2B5EF4-FFF2-40B4-BE49-F238E27FC236}">
                <a16:creationId xmlns:a16="http://schemas.microsoft.com/office/drawing/2014/main" id="{B5DA6737-C5A2-3455-1754-7E38E32B20A6}"/>
              </a:ext>
            </a:extLst>
          </p:cNvPr>
          <p:cNvSpPr/>
          <p:nvPr/>
        </p:nvSpPr>
        <p:spPr>
          <a:xfrm flipH="1">
            <a:off x="643060" y="1613207"/>
            <a:ext cx="2925400" cy="1133092"/>
          </a:xfrm>
          <a:prstGeom prst="rect">
            <a:avLst/>
          </a:prstGeom>
          <a:noFill/>
          <a:ln w="53975">
            <a:solidFill>
              <a:srgbClr val="001E80"/>
            </a:solidFill>
          </a:ln>
          <a:extLst>
            <a:ext uri="{909E8E84-426E-40DD-AFC4-6F175D3DCCD1}">
              <a14:hiddenFill xmlns:a14="http://schemas.microsoft.com/office/drawing/2010/main">
                <a:solidFill>
                  <a:srgbClr val="0040B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25">
            <a:extLst>
              <a:ext uri="{FF2B5EF4-FFF2-40B4-BE49-F238E27FC236}">
                <a16:creationId xmlns:a16="http://schemas.microsoft.com/office/drawing/2014/main" id="{1F1C3200-9370-A040-9543-D5C4DFF5872F}"/>
              </a:ext>
            </a:extLst>
          </p:cNvPr>
          <p:cNvSpPr txBox="1"/>
          <p:nvPr/>
        </p:nvSpPr>
        <p:spPr>
          <a:xfrm>
            <a:off x="4370223" y="1757689"/>
            <a:ext cx="2760453" cy="821962"/>
          </a:xfrm>
          <a:prstGeom prst="rect">
            <a:avLst/>
          </a:prstGeom>
          <a:noFill/>
        </p:spPr>
        <p:txBody>
          <a:bodyPr wrap="square">
            <a:noAutofit/>
          </a:bodyPr>
          <a:lstStyle/>
          <a:p>
            <a:pPr algn="ctr">
              <a:spcAft>
                <a:spcPts val="1500"/>
              </a:spcAft>
            </a:pPr>
            <a:r>
              <a:rPr lang="en-US" sz="1400" b="1">
                <a:solidFill>
                  <a:schemeClr val="bg1"/>
                </a:solidFill>
                <a:latin typeface="Arial" panose="020B0604020202020204" pitchFamily="34" charset="0"/>
                <a:ea typeface="+mj-ea"/>
                <a:cs typeface="Arial" panose="020B0604020202020204" pitchFamily="34" charset="0"/>
              </a:rPr>
              <a:t>EIFO </a:t>
            </a:r>
            <a:r>
              <a:rPr lang="uk-UA" sz="1400" b="1">
                <a:solidFill>
                  <a:schemeClr val="bg1"/>
                </a:solidFill>
                <a:latin typeface="Arial" panose="020B0604020202020204" pitchFamily="34" charset="0"/>
                <a:ea typeface="+mj-ea"/>
                <a:cs typeface="Arial" panose="020B0604020202020204" pitchFamily="34" charset="0"/>
              </a:rPr>
              <a:t>попередньо погоджує проєкт і повідомляє про своє рішення Клієнта </a:t>
            </a:r>
            <a:endParaRPr lang="fr-FR" sz="1400" b="1">
              <a:solidFill>
                <a:schemeClr val="bg1"/>
              </a:solidFill>
              <a:latin typeface="Arial" panose="020B0604020202020204" pitchFamily="34" charset="0"/>
              <a:ea typeface="+mj-ea"/>
              <a:cs typeface="Arial" panose="020B0604020202020204" pitchFamily="34" charset="0"/>
            </a:endParaRPr>
          </a:p>
        </p:txBody>
      </p:sp>
      <p:sp>
        <p:nvSpPr>
          <p:cNvPr id="15" name="TextBox 25">
            <a:extLst>
              <a:ext uri="{FF2B5EF4-FFF2-40B4-BE49-F238E27FC236}">
                <a16:creationId xmlns:a16="http://schemas.microsoft.com/office/drawing/2014/main" id="{2B7B0C97-E965-0338-CB87-4C3B7FDD4A57}"/>
              </a:ext>
            </a:extLst>
          </p:cNvPr>
          <p:cNvSpPr txBox="1"/>
          <p:nvPr/>
        </p:nvSpPr>
        <p:spPr>
          <a:xfrm>
            <a:off x="8004353" y="1793088"/>
            <a:ext cx="2760453" cy="821962"/>
          </a:xfrm>
          <a:prstGeom prst="rect">
            <a:avLst/>
          </a:prstGeom>
          <a:noFill/>
        </p:spPr>
        <p:txBody>
          <a:bodyPr wrap="square">
            <a:noAutofit/>
          </a:bodyPr>
          <a:lstStyle/>
          <a:p>
            <a:pPr algn="ctr">
              <a:spcAft>
                <a:spcPts val="1500"/>
              </a:spcAft>
            </a:pPr>
            <a:r>
              <a:rPr lang="uk-UA" sz="1400" b="1">
                <a:solidFill>
                  <a:schemeClr val="bg1"/>
                </a:solidFill>
                <a:latin typeface="Arial" panose="020B0604020202020204" pitchFamily="34" charset="0"/>
                <a:ea typeface="+mj-ea"/>
                <a:cs typeface="Arial" panose="020B0604020202020204" pitchFamily="34" charset="0"/>
              </a:rPr>
              <a:t>Клієнт отримує рішення сесії ради місцевого муніципалітету</a:t>
            </a:r>
            <a:endParaRPr lang="fr-FR" sz="1400" b="1">
              <a:solidFill>
                <a:schemeClr val="bg1"/>
              </a:solidFill>
              <a:latin typeface="Arial" panose="020B0604020202020204" pitchFamily="34" charset="0"/>
              <a:ea typeface="+mj-ea"/>
              <a:cs typeface="Arial" panose="020B0604020202020204" pitchFamily="34" charset="0"/>
            </a:endParaRPr>
          </a:p>
        </p:txBody>
      </p:sp>
      <p:sp>
        <p:nvSpPr>
          <p:cNvPr id="18" name="Rectangles 61">
            <a:extLst>
              <a:ext uri="{FF2B5EF4-FFF2-40B4-BE49-F238E27FC236}">
                <a16:creationId xmlns:a16="http://schemas.microsoft.com/office/drawing/2014/main" id="{134995F9-0F57-6E47-392E-31750D22A8E6}"/>
              </a:ext>
            </a:extLst>
          </p:cNvPr>
          <p:cNvSpPr/>
          <p:nvPr/>
        </p:nvSpPr>
        <p:spPr>
          <a:xfrm flipH="1">
            <a:off x="7874831" y="1610023"/>
            <a:ext cx="3055672" cy="1133092"/>
          </a:xfrm>
          <a:prstGeom prst="rect">
            <a:avLst/>
          </a:prstGeom>
          <a:noFill/>
          <a:ln w="53975">
            <a:solidFill>
              <a:srgbClr val="001E80"/>
            </a:solidFill>
          </a:ln>
          <a:extLst>
            <a:ext uri="{909E8E84-426E-40DD-AFC4-6F175D3DCCD1}">
              <a14:hiddenFill xmlns:a14="http://schemas.microsoft.com/office/drawing/2010/main">
                <a:solidFill>
                  <a:srgbClr val="0040B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25">
            <a:extLst>
              <a:ext uri="{FF2B5EF4-FFF2-40B4-BE49-F238E27FC236}">
                <a16:creationId xmlns:a16="http://schemas.microsoft.com/office/drawing/2014/main" id="{E895C874-06AD-391E-3533-8187E9BA7626}"/>
              </a:ext>
            </a:extLst>
          </p:cNvPr>
          <p:cNvSpPr txBox="1"/>
          <p:nvPr/>
        </p:nvSpPr>
        <p:spPr>
          <a:xfrm>
            <a:off x="654425" y="3557079"/>
            <a:ext cx="2760453" cy="821962"/>
          </a:xfrm>
          <a:prstGeom prst="rect">
            <a:avLst/>
          </a:prstGeom>
          <a:noFill/>
        </p:spPr>
        <p:txBody>
          <a:bodyPr wrap="square">
            <a:noAutofit/>
          </a:bodyPr>
          <a:lstStyle/>
          <a:p>
            <a:pPr algn="ctr">
              <a:spcAft>
                <a:spcPts val="1500"/>
              </a:spcAft>
            </a:pPr>
            <a:r>
              <a:rPr lang="uk-UA" sz="1400" b="1">
                <a:solidFill>
                  <a:schemeClr val="bg1"/>
                </a:solidFill>
                <a:latin typeface="Arial" panose="020B0604020202020204" pitchFamily="34" charset="0"/>
                <a:ea typeface="+mj-ea"/>
                <a:cs typeface="Arial" panose="020B0604020202020204" pitchFamily="34" charset="0"/>
              </a:rPr>
              <a:t>Клієнт оголошує тендер на вибір надавача фінансових послуг (у випадку лізингу)</a:t>
            </a:r>
            <a:endParaRPr lang="fr-FR" sz="1400" b="1">
              <a:solidFill>
                <a:schemeClr val="bg1"/>
              </a:solidFill>
              <a:latin typeface="Arial" panose="020B0604020202020204" pitchFamily="34" charset="0"/>
              <a:ea typeface="+mj-ea"/>
              <a:cs typeface="Arial" panose="020B0604020202020204" pitchFamily="34" charset="0"/>
            </a:endParaRPr>
          </a:p>
        </p:txBody>
      </p:sp>
      <p:sp>
        <p:nvSpPr>
          <p:cNvPr id="20" name="Rectangles 61">
            <a:extLst>
              <a:ext uri="{FF2B5EF4-FFF2-40B4-BE49-F238E27FC236}">
                <a16:creationId xmlns:a16="http://schemas.microsoft.com/office/drawing/2014/main" id="{B9CFDBF4-66AF-47F6-FD4C-61BB1D58DF53}"/>
              </a:ext>
            </a:extLst>
          </p:cNvPr>
          <p:cNvSpPr/>
          <p:nvPr/>
        </p:nvSpPr>
        <p:spPr>
          <a:xfrm flipH="1">
            <a:off x="643060" y="3477301"/>
            <a:ext cx="2925399" cy="996500"/>
          </a:xfrm>
          <a:prstGeom prst="rect">
            <a:avLst/>
          </a:prstGeom>
          <a:noFill/>
          <a:ln w="53975">
            <a:solidFill>
              <a:srgbClr val="001E80"/>
            </a:solidFill>
          </a:ln>
          <a:extLst>
            <a:ext uri="{909E8E84-426E-40DD-AFC4-6F175D3DCCD1}">
              <a14:hiddenFill xmlns:a14="http://schemas.microsoft.com/office/drawing/2010/main">
                <a:solidFill>
                  <a:srgbClr val="0040B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5">
            <a:extLst>
              <a:ext uri="{FF2B5EF4-FFF2-40B4-BE49-F238E27FC236}">
                <a16:creationId xmlns:a16="http://schemas.microsoft.com/office/drawing/2014/main" id="{41E23B19-18CA-89AB-72BD-008D6D45294D}"/>
              </a:ext>
            </a:extLst>
          </p:cNvPr>
          <p:cNvSpPr txBox="1"/>
          <p:nvPr/>
        </p:nvSpPr>
        <p:spPr>
          <a:xfrm>
            <a:off x="4334919" y="3577654"/>
            <a:ext cx="2760453" cy="821962"/>
          </a:xfrm>
          <a:prstGeom prst="rect">
            <a:avLst/>
          </a:prstGeom>
          <a:noFill/>
        </p:spPr>
        <p:txBody>
          <a:bodyPr wrap="square">
            <a:noAutofit/>
          </a:bodyPr>
          <a:lstStyle/>
          <a:p>
            <a:pPr algn="ctr">
              <a:spcAft>
                <a:spcPts val="1500"/>
              </a:spcAft>
            </a:pPr>
            <a:r>
              <a:rPr lang="uk-UA" sz="1400" b="1">
                <a:solidFill>
                  <a:schemeClr val="bg1"/>
                </a:solidFill>
                <a:latin typeface="Arial" panose="020B0604020202020204" pitchFamily="34" charset="0"/>
                <a:ea typeface="+mj-ea"/>
                <a:cs typeface="Arial" panose="020B0604020202020204" pitchFamily="34" charset="0"/>
              </a:rPr>
              <a:t>Клієнт надає пакет документів до Банку на отримання кредиту</a:t>
            </a:r>
            <a:endParaRPr lang="fr-FR" sz="1400" b="1">
              <a:solidFill>
                <a:schemeClr val="bg1"/>
              </a:solidFill>
              <a:latin typeface="Arial" panose="020B0604020202020204" pitchFamily="34" charset="0"/>
              <a:ea typeface="+mj-ea"/>
              <a:cs typeface="Arial" panose="020B0604020202020204" pitchFamily="34" charset="0"/>
            </a:endParaRPr>
          </a:p>
        </p:txBody>
      </p:sp>
      <p:sp>
        <p:nvSpPr>
          <p:cNvPr id="22" name="Rectangles 61">
            <a:extLst>
              <a:ext uri="{FF2B5EF4-FFF2-40B4-BE49-F238E27FC236}">
                <a16:creationId xmlns:a16="http://schemas.microsoft.com/office/drawing/2014/main" id="{9D176306-5A79-1941-2FB1-E1C1610505EA}"/>
              </a:ext>
            </a:extLst>
          </p:cNvPr>
          <p:cNvSpPr/>
          <p:nvPr/>
        </p:nvSpPr>
        <p:spPr>
          <a:xfrm flipH="1">
            <a:off x="4253510" y="3477301"/>
            <a:ext cx="3042656" cy="971371"/>
          </a:xfrm>
          <a:prstGeom prst="rect">
            <a:avLst/>
          </a:prstGeom>
          <a:noFill/>
          <a:ln w="53975">
            <a:solidFill>
              <a:srgbClr val="001E80"/>
            </a:solidFill>
          </a:ln>
          <a:extLst>
            <a:ext uri="{909E8E84-426E-40DD-AFC4-6F175D3DCCD1}">
              <a14:hiddenFill xmlns:a14="http://schemas.microsoft.com/office/drawing/2010/main">
                <a:solidFill>
                  <a:srgbClr val="0040B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5">
            <a:extLst>
              <a:ext uri="{FF2B5EF4-FFF2-40B4-BE49-F238E27FC236}">
                <a16:creationId xmlns:a16="http://schemas.microsoft.com/office/drawing/2014/main" id="{EDFAC412-E90F-6DD4-23FF-B44D6E45E425}"/>
              </a:ext>
            </a:extLst>
          </p:cNvPr>
          <p:cNvSpPr txBox="1"/>
          <p:nvPr/>
        </p:nvSpPr>
        <p:spPr>
          <a:xfrm>
            <a:off x="8093787" y="3589521"/>
            <a:ext cx="2760453" cy="821962"/>
          </a:xfrm>
          <a:prstGeom prst="rect">
            <a:avLst/>
          </a:prstGeom>
          <a:noFill/>
        </p:spPr>
        <p:txBody>
          <a:bodyPr wrap="square">
            <a:noAutofit/>
          </a:bodyPr>
          <a:lstStyle/>
          <a:p>
            <a:pPr algn="ctr">
              <a:spcAft>
                <a:spcPts val="1500"/>
              </a:spcAft>
            </a:pPr>
            <a:r>
              <a:rPr lang="uk-UA" sz="1400" b="1">
                <a:solidFill>
                  <a:schemeClr val="bg1"/>
                </a:solidFill>
                <a:latin typeface="Arial" panose="020B0604020202020204" pitchFamily="34" charset="0"/>
                <a:ea typeface="+mj-ea"/>
                <a:cs typeface="Arial" panose="020B0604020202020204" pitchFamily="34" charset="0"/>
              </a:rPr>
              <a:t>Банк приймає рішення щодо фінансування проєкту</a:t>
            </a:r>
            <a:endParaRPr lang="fr-FR" sz="1400" b="1">
              <a:solidFill>
                <a:schemeClr val="bg1"/>
              </a:solidFill>
              <a:latin typeface="Arial" panose="020B0604020202020204" pitchFamily="34" charset="0"/>
              <a:ea typeface="+mj-ea"/>
              <a:cs typeface="Arial" panose="020B0604020202020204" pitchFamily="34" charset="0"/>
            </a:endParaRPr>
          </a:p>
        </p:txBody>
      </p:sp>
      <p:sp>
        <p:nvSpPr>
          <p:cNvPr id="25" name="Rectangles 61">
            <a:extLst>
              <a:ext uri="{FF2B5EF4-FFF2-40B4-BE49-F238E27FC236}">
                <a16:creationId xmlns:a16="http://schemas.microsoft.com/office/drawing/2014/main" id="{526C7385-C5AD-5148-0AF0-F48CE113CE5F}"/>
              </a:ext>
            </a:extLst>
          </p:cNvPr>
          <p:cNvSpPr/>
          <p:nvPr/>
        </p:nvSpPr>
        <p:spPr>
          <a:xfrm flipH="1">
            <a:off x="7951264" y="3457747"/>
            <a:ext cx="3019498" cy="971371"/>
          </a:xfrm>
          <a:prstGeom prst="rect">
            <a:avLst/>
          </a:prstGeom>
          <a:noFill/>
          <a:ln w="53975">
            <a:solidFill>
              <a:srgbClr val="001E80"/>
            </a:solidFill>
          </a:ln>
          <a:extLst>
            <a:ext uri="{909E8E84-426E-40DD-AFC4-6F175D3DCCD1}">
              <a14:hiddenFill xmlns:a14="http://schemas.microsoft.com/office/drawing/2010/main">
                <a:solidFill>
                  <a:srgbClr val="0040B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5">
            <a:extLst>
              <a:ext uri="{FF2B5EF4-FFF2-40B4-BE49-F238E27FC236}">
                <a16:creationId xmlns:a16="http://schemas.microsoft.com/office/drawing/2014/main" id="{D4C90B28-F568-E5C7-A7FE-ED10059F366E}"/>
              </a:ext>
            </a:extLst>
          </p:cNvPr>
          <p:cNvSpPr txBox="1"/>
          <p:nvPr/>
        </p:nvSpPr>
        <p:spPr>
          <a:xfrm>
            <a:off x="721606" y="5419821"/>
            <a:ext cx="2760453" cy="460314"/>
          </a:xfrm>
          <a:prstGeom prst="rect">
            <a:avLst/>
          </a:prstGeom>
          <a:noFill/>
        </p:spPr>
        <p:txBody>
          <a:bodyPr wrap="square">
            <a:noAutofit/>
          </a:bodyPr>
          <a:lstStyle/>
          <a:p>
            <a:pPr algn="ctr">
              <a:spcAft>
                <a:spcPts val="1500"/>
              </a:spcAft>
            </a:pPr>
            <a:r>
              <a:rPr lang="uk-UA" sz="1400" b="1">
                <a:solidFill>
                  <a:schemeClr val="bg1"/>
                </a:solidFill>
                <a:latin typeface="Arial" panose="020B0604020202020204" pitchFamily="34" charset="0"/>
                <a:ea typeface="+mj-ea"/>
                <a:cs typeface="Arial" panose="020B0604020202020204" pitchFamily="34" charset="0"/>
              </a:rPr>
              <a:t>Підписання договорів</a:t>
            </a:r>
            <a:endParaRPr lang="fr-FR" sz="1400" b="1">
              <a:solidFill>
                <a:schemeClr val="bg1"/>
              </a:solidFill>
              <a:latin typeface="Arial" panose="020B0604020202020204" pitchFamily="34" charset="0"/>
              <a:ea typeface="+mj-ea"/>
              <a:cs typeface="Arial" panose="020B0604020202020204" pitchFamily="34" charset="0"/>
            </a:endParaRPr>
          </a:p>
        </p:txBody>
      </p:sp>
      <p:sp>
        <p:nvSpPr>
          <p:cNvPr id="30" name="Rectangles 61">
            <a:extLst>
              <a:ext uri="{FF2B5EF4-FFF2-40B4-BE49-F238E27FC236}">
                <a16:creationId xmlns:a16="http://schemas.microsoft.com/office/drawing/2014/main" id="{14891023-496A-51EF-50F2-EAD1DE65C7D7}"/>
              </a:ext>
            </a:extLst>
          </p:cNvPr>
          <p:cNvSpPr/>
          <p:nvPr/>
        </p:nvSpPr>
        <p:spPr>
          <a:xfrm flipH="1">
            <a:off x="677420" y="5197684"/>
            <a:ext cx="2925398" cy="893202"/>
          </a:xfrm>
          <a:prstGeom prst="rect">
            <a:avLst/>
          </a:prstGeom>
          <a:noFill/>
          <a:ln w="53975">
            <a:solidFill>
              <a:srgbClr val="001E80"/>
            </a:solidFill>
          </a:ln>
          <a:extLst>
            <a:ext uri="{909E8E84-426E-40DD-AFC4-6F175D3DCCD1}">
              <a14:hiddenFill xmlns:a14="http://schemas.microsoft.com/office/drawing/2010/main">
                <a:solidFill>
                  <a:srgbClr val="0040B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25">
            <a:extLst>
              <a:ext uri="{FF2B5EF4-FFF2-40B4-BE49-F238E27FC236}">
                <a16:creationId xmlns:a16="http://schemas.microsoft.com/office/drawing/2014/main" id="{6923368B-1A0E-F8DE-4F7F-477A099E5989}"/>
              </a:ext>
            </a:extLst>
          </p:cNvPr>
          <p:cNvSpPr txBox="1"/>
          <p:nvPr/>
        </p:nvSpPr>
        <p:spPr>
          <a:xfrm>
            <a:off x="4446284" y="5278949"/>
            <a:ext cx="2760453" cy="821962"/>
          </a:xfrm>
          <a:prstGeom prst="rect">
            <a:avLst/>
          </a:prstGeom>
          <a:noFill/>
        </p:spPr>
        <p:txBody>
          <a:bodyPr wrap="square">
            <a:noAutofit/>
          </a:bodyPr>
          <a:lstStyle/>
          <a:p>
            <a:pPr algn="ctr">
              <a:spcAft>
                <a:spcPts val="1500"/>
              </a:spcAft>
            </a:pPr>
            <a:r>
              <a:rPr lang="uk-UA" sz="1400" b="1">
                <a:solidFill>
                  <a:schemeClr val="bg1"/>
                </a:solidFill>
                <a:latin typeface="Arial" panose="020B0604020202020204" pitchFamily="34" charset="0"/>
                <a:ea typeface="+mj-ea"/>
                <a:cs typeface="Arial" panose="020B0604020202020204" pitchFamily="34" charset="0"/>
              </a:rPr>
              <a:t>Виплата гранту, який спрямовується на перший внесок</a:t>
            </a:r>
            <a:endParaRPr lang="fr-FR" sz="1400" b="1">
              <a:solidFill>
                <a:schemeClr val="bg1"/>
              </a:solidFill>
              <a:latin typeface="Arial" panose="020B0604020202020204" pitchFamily="34" charset="0"/>
              <a:ea typeface="+mj-ea"/>
              <a:cs typeface="Arial" panose="020B0604020202020204" pitchFamily="34" charset="0"/>
            </a:endParaRPr>
          </a:p>
        </p:txBody>
      </p:sp>
      <p:sp>
        <p:nvSpPr>
          <p:cNvPr id="33" name="Rectangles 61">
            <a:extLst>
              <a:ext uri="{FF2B5EF4-FFF2-40B4-BE49-F238E27FC236}">
                <a16:creationId xmlns:a16="http://schemas.microsoft.com/office/drawing/2014/main" id="{0A779C3B-DDF9-E6C1-5359-FB1B35A8F0F3}"/>
              </a:ext>
            </a:extLst>
          </p:cNvPr>
          <p:cNvSpPr/>
          <p:nvPr/>
        </p:nvSpPr>
        <p:spPr>
          <a:xfrm flipH="1">
            <a:off x="4251551" y="5203408"/>
            <a:ext cx="3067611" cy="893202"/>
          </a:xfrm>
          <a:prstGeom prst="rect">
            <a:avLst/>
          </a:prstGeom>
          <a:noFill/>
          <a:ln w="53975">
            <a:solidFill>
              <a:srgbClr val="001E80"/>
            </a:solidFill>
          </a:ln>
          <a:extLst>
            <a:ext uri="{909E8E84-426E-40DD-AFC4-6F175D3DCCD1}">
              <a14:hiddenFill xmlns:a14="http://schemas.microsoft.com/office/drawing/2010/main">
                <a:solidFill>
                  <a:srgbClr val="0040B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25">
            <a:extLst>
              <a:ext uri="{FF2B5EF4-FFF2-40B4-BE49-F238E27FC236}">
                <a16:creationId xmlns:a16="http://schemas.microsoft.com/office/drawing/2014/main" id="{CC07F060-236F-C507-F106-6AD88AB02EDC}"/>
              </a:ext>
            </a:extLst>
          </p:cNvPr>
          <p:cNvSpPr txBox="1"/>
          <p:nvPr/>
        </p:nvSpPr>
        <p:spPr>
          <a:xfrm>
            <a:off x="7769430" y="5458359"/>
            <a:ext cx="2760453" cy="568386"/>
          </a:xfrm>
          <a:prstGeom prst="rect">
            <a:avLst/>
          </a:prstGeom>
          <a:noFill/>
        </p:spPr>
        <p:txBody>
          <a:bodyPr wrap="square">
            <a:noAutofit/>
          </a:bodyPr>
          <a:lstStyle/>
          <a:p>
            <a:pPr algn="ctr">
              <a:spcAft>
                <a:spcPts val="1500"/>
              </a:spcAft>
            </a:pPr>
            <a:r>
              <a:rPr lang="uk-UA" sz="1400" b="1">
                <a:solidFill>
                  <a:schemeClr val="bg1"/>
                </a:solidFill>
                <a:latin typeface="Arial" panose="020B0604020202020204" pitchFamily="34" charset="0"/>
                <a:ea typeface="+mj-ea"/>
                <a:cs typeface="Arial" panose="020B0604020202020204" pitchFamily="34" charset="0"/>
              </a:rPr>
              <a:t>Поставка техніки</a:t>
            </a:r>
            <a:endParaRPr lang="fr-FR" sz="1400" b="1">
              <a:solidFill>
                <a:schemeClr val="bg1"/>
              </a:solidFill>
              <a:latin typeface="Arial" panose="020B0604020202020204" pitchFamily="34" charset="0"/>
              <a:ea typeface="+mj-ea"/>
              <a:cs typeface="Arial" panose="020B0604020202020204" pitchFamily="34" charset="0"/>
            </a:endParaRPr>
          </a:p>
        </p:txBody>
      </p:sp>
      <p:sp>
        <p:nvSpPr>
          <p:cNvPr id="35" name="Rectangles 61">
            <a:extLst>
              <a:ext uri="{FF2B5EF4-FFF2-40B4-BE49-F238E27FC236}">
                <a16:creationId xmlns:a16="http://schemas.microsoft.com/office/drawing/2014/main" id="{AD468B75-40E4-DF21-5D87-45FBB7BBE3D3}"/>
              </a:ext>
            </a:extLst>
          </p:cNvPr>
          <p:cNvSpPr/>
          <p:nvPr/>
        </p:nvSpPr>
        <p:spPr>
          <a:xfrm flipH="1">
            <a:off x="7974258" y="5195668"/>
            <a:ext cx="3019497" cy="887121"/>
          </a:xfrm>
          <a:prstGeom prst="rect">
            <a:avLst/>
          </a:prstGeom>
          <a:noFill/>
          <a:ln w="53975">
            <a:solidFill>
              <a:srgbClr val="001E80"/>
            </a:solidFill>
          </a:ln>
          <a:extLst>
            <a:ext uri="{909E8E84-426E-40DD-AFC4-6F175D3DCCD1}">
              <a14:hiddenFill xmlns:a14="http://schemas.microsoft.com/office/drawing/2010/main">
                <a:solidFill>
                  <a:srgbClr val="0040B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Стрілка: вправо 39">
            <a:extLst>
              <a:ext uri="{FF2B5EF4-FFF2-40B4-BE49-F238E27FC236}">
                <a16:creationId xmlns:a16="http://schemas.microsoft.com/office/drawing/2014/main" id="{DC6B6083-5CB1-F2D0-3055-4530281C1CCC}"/>
              </a:ext>
            </a:extLst>
          </p:cNvPr>
          <p:cNvSpPr/>
          <p:nvPr/>
        </p:nvSpPr>
        <p:spPr>
          <a:xfrm>
            <a:off x="3586669" y="1928863"/>
            <a:ext cx="601631"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1" name="Стрілка: вправо 40">
            <a:extLst>
              <a:ext uri="{FF2B5EF4-FFF2-40B4-BE49-F238E27FC236}">
                <a16:creationId xmlns:a16="http://schemas.microsoft.com/office/drawing/2014/main" id="{E369963A-7A4B-6557-2B22-6F17FE8E1112}"/>
              </a:ext>
            </a:extLst>
          </p:cNvPr>
          <p:cNvSpPr/>
          <p:nvPr/>
        </p:nvSpPr>
        <p:spPr>
          <a:xfrm>
            <a:off x="7241990" y="1907421"/>
            <a:ext cx="601631"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2" name="Стрілка: вправо 41">
            <a:extLst>
              <a:ext uri="{FF2B5EF4-FFF2-40B4-BE49-F238E27FC236}">
                <a16:creationId xmlns:a16="http://schemas.microsoft.com/office/drawing/2014/main" id="{E83C53A8-8633-D62D-0342-9CEB57E79ADF}"/>
              </a:ext>
            </a:extLst>
          </p:cNvPr>
          <p:cNvSpPr/>
          <p:nvPr/>
        </p:nvSpPr>
        <p:spPr>
          <a:xfrm>
            <a:off x="3579823" y="3679802"/>
            <a:ext cx="601631"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3" name="Стрілка: вправо 42">
            <a:extLst>
              <a:ext uri="{FF2B5EF4-FFF2-40B4-BE49-F238E27FC236}">
                <a16:creationId xmlns:a16="http://schemas.microsoft.com/office/drawing/2014/main" id="{D78BA3D1-5C41-44F9-086D-1F40583DA62B}"/>
              </a:ext>
            </a:extLst>
          </p:cNvPr>
          <p:cNvSpPr/>
          <p:nvPr/>
        </p:nvSpPr>
        <p:spPr>
          <a:xfrm>
            <a:off x="7315411" y="3711027"/>
            <a:ext cx="601631"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5" name="Стрілка: вправо 44">
            <a:extLst>
              <a:ext uri="{FF2B5EF4-FFF2-40B4-BE49-F238E27FC236}">
                <a16:creationId xmlns:a16="http://schemas.microsoft.com/office/drawing/2014/main" id="{4A7582BB-2BFE-7193-41C8-5B99B5C3E30E}"/>
              </a:ext>
            </a:extLst>
          </p:cNvPr>
          <p:cNvSpPr/>
          <p:nvPr/>
        </p:nvSpPr>
        <p:spPr>
          <a:xfrm>
            <a:off x="7336452" y="5395503"/>
            <a:ext cx="601631"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6" name="Стрілка: вправо 45">
            <a:extLst>
              <a:ext uri="{FF2B5EF4-FFF2-40B4-BE49-F238E27FC236}">
                <a16:creationId xmlns:a16="http://schemas.microsoft.com/office/drawing/2014/main" id="{12C291D3-F2FB-3CEA-2F72-77C8DE9EE0C8}"/>
              </a:ext>
            </a:extLst>
          </p:cNvPr>
          <p:cNvSpPr/>
          <p:nvPr/>
        </p:nvSpPr>
        <p:spPr>
          <a:xfrm>
            <a:off x="3616228" y="5350855"/>
            <a:ext cx="601631"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574936565"/>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imBCom"/>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03225" y="5157470"/>
            <a:ext cx="4962525" cy="904875"/>
          </a:xfrm>
          <a:prstGeom prst="rect">
            <a:avLst/>
          </a:prstGeom>
        </p:spPr>
      </p:pic>
      <p:sp>
        <p:nvSpPr>
          <p:cNvPr id="6" name="Text Box 5"/>
          <p:cNvSpPr txBox="1"/>
          <p:nvPr/>
        </p:nvSpPr>
        <p:spPr>
          <a:xfrm>
            <a:off x="455295" y="6021705"/>
            <a:ext cx="4843780" cy="521970"/>
          </a:xfrm>
          <a:prstGeom prst="rect">
            <a:avLst/>
          </a:prstGeom>
          <a:noFill/>
        </p:spPr>
        <p:txBody>
          <a:bodyPr wrap="square" rtlCol="0">
            <a:spAutoFit/>
          </a:bodyPr>
          <a:lstStyle/>
          <a:p>
            <a:pPr algn="just"/>
            <a:r>
              <a:rPr lang="en-US" altLang="en-US" sz="1400">
                <a:solidFill>
                  <a:srgbClr val="00A6EC"/>
                </a:solidFill>
              </a:rPr>
              <a:t>Запис № 2  у Державному реєстрі банків про право юридичної особи на здійснення банківської діяльності </a:t>
            </a:r>
          </a:p>
        </p:txBody>
      </p:sp>
      <p:pic>
        <p:nvPicPr>
          <p:cNvPr id="7" name="Picture 6" descr="Logo_Exim"/>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0272395" y="429895"/>
            <a:ext cx="1132840" cy="770255"/>
          </a:xfrm>
          <a:prstGeom prst="rect">
            <a:avLst/>
          </a:prstGeom>
        </p:spPr>
      </p:pic>
      <p:sp>
        <p:nvSpPr>
          <p:cNvPr id="8" name="Title 7"/>
          <p:cNvSpPr>
            <a:spLocks noGrp="1"/>
          </p:cNvSpPr>
          <p:nvPr>
            <p:ph type="ctrTitle" hasCustomPrompt="1"/>
          </p:nvPr>
        </p:nvSpPr>
        <p:spPr>
          <a:xfrm>
            <a:off x="469407" y="429732"/>
            <a:ext cx="5832088" cy="1384484"/>
          </a:xfrm>
        </p:spPr>
        <p:txBody>
          <a:bodyPr anchor="t" anchorCtr="0">
            <a:normAutofit/>
          </a:bodyPr>
          <a:lstStyle>
            <a:lvl1pPr algn="l">
              <a:defRPr sz="4000"/>
            </a:lvl1pPr>
          </a:lstStyle>
          <a:p>
            <a:r>
              <a:rPr lang="uk-UA" noProof="0"/>
              <a:t>Запрошуємо</a:t>
            </a:r>
            <a:br>
              <a:rPr lang="uk-UA" noProof="0"/>
            </a:br>
            <a:r>
              <a:rPr lang="uk-UA" noProof="0"/>
              <a:t>до співпраці</a:t>
            </a:r>
          </a:p>
        </p:txBody>
      </p:sp>
      <p:cxnSp>
        <p:nvCxnSpPr>
          <p:cNvPr id="11" name="Straight Connector 10"/>
          <p:cNvCxnSpPr/>
          <p:nvPr userDrawn="1"/>
        </p:nvCxnSpPr>
        <p:spPr>
          <a:xfrm>
            <a:off x="513284" y="1814215"/>
            <a:ext cx="3152775" cy="0"/>
          </a:xfrm>
          <a:prstGeom prst="line">
            <a:avLst/>
          </a:prstGeom>
          <a:ln w="22225">
            <a:solidFill>
              <a:schemeClr val="bg1"/>
            </a:solidFill>
          </a:ln>
        </p:spPr>
        <p:style>
          <a:lnRef idx="2">
            <a:schemeClr val="accent1"/>
          </a:lnRef>
          <a:fillRef idx="0">
            <a:srgbClr val="FFFFFF"/>
          </a:fillRef>
          <a:effectRef idx="0">
            <a:srgbClr val="FFFFFF"/>
          </a:effectRef>
          <a:fontRef idx="minor">
            <a:schemeClr val="tx1"/>
          </a:fontRef>
        </p:style>
      </p:cxnSp>
      <p:sp>
        <p:nvSpPr>
          <p:cNvPr id="33" name="Rounded Rectangle 32"/>
          <p:cNvSpPr/>
          <p:nvPr/>
        </p:nvSpPr>
        <p:spPr>
          <a:xfrm>
            <a:off x="5568950" y="5255260"/>
            <a:ext cx="1201420" cy="1235075"/>
          </a:xfrm>
          <a:prstGeom prst="roundRect">
            <a:avLst>
              <a:gd name="adj" fmla="val 10487"/>
            </a:avLst>
          </a:prstGeom>
          <a:solidFill>
            <a:schemeClr val="bg1"/>
          </a:solidFill>
          <a:ln w="12700" cap="flat">
            <a:no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2" name="Content Placeholder 8">
            <a:extLst>
              <a:ext uri="{FF2B5EF4-FFF2-40B4-BE49-F238E27FC236}">
                <a16:creationId xmlns:a16="http://schemas.microsoft.com/office/drawing/2014/main" id="{D5CDF58E-52CB-77B7-FF8C-6171FE48D97C}"/>
              </a:ext>
            </a:extLst>
          </p:cNvPr>
          <p:cNvSpPr txBox="1"/>
          <p:nvPr/>
        </p:nvSpPr>
        <p:spPr>
          <a:xfrm>
            <a:off x="440549" y="3833745"/>
            <a:ext cx="3960440" cy="442782"/>
          </a:xfrm>
        </p:spPr>
        <p:txBody>
          <a:bodyPr>
            <a:normAutofit/>
          </a:bodyPr>
          <a:lstStyle>
            <a:lvl1pPr marL="0" marR="0" indent="0" algn="l" defTabSz="914400" rtl="0" latinLnBrk="0">
              <a:lnSpc>
                <a:spcPct val="90000"/>
              </a:lnSpc>
              <a:spcBef>
                <a:spcPts val="1200"/>
              </a:spcBef>
              <a:spcAft>
                <a:spcPts val="0"/>
              </a:spcAft>
              <a:buClrTx/>
              <a:buSzPct val="100000"/>
              <a:buFont typeface="Arial" panose="020B0604020202020204"/>
              <a:buNone/>
              <a:defRPr sz="2000" b="0" i="0" u="none" strike="noStrike" cap="none" spc="0" baseline="0">
                <a:solidFill>
                  <a:schemeClr val="bg1"/>
                </a:solidFill>
                <a:uFillTx/>
                <a:latin typeface="Arial" panose="020B0604020202020204"/>
                <a:ea typeface="Arial" panose="020B0604020202020204"/>
                <a:cs typeface="Arial" panose="020B0604020202020204"/>
                <a:sym typeface="Arial" panose="020B0604020202020204"/>
              </a:defRPr>
            </a:lvl1pPr>
            <a:lvl2pPr marL="723900" marR="0" indent="-2667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2pPr>
            <a:lvl3pPr marL="1234440" marR="0" indent="-32004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3pPr>
            <a:lvl4pPr marL="1727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4pPr>
            <a:lvl5pPr marL="21844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5pPr>
            <a:lvl6pPr marL="26416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6pPr>
            <a:lvl7pPr marL="30988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7pPr>
            <a:lvl8pPr marL="35560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8pPr>
            <a:lvl9pPr marL="4013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9pPr>
          </a:lstStyle>
          <a:p>
            <a:pPr hangingPunct="1"/>
            <a:r>
              <a:rPr lang="uk-UA" altLang="en-US" b="1"/>
              <a:t>Іван МАЖАК</a:t>
            </a:r>
          </a:p>
        </p:txBody>
      </p:sp>
      <p:sp>
        <p:nvSpPr>
          <p:cNvPr id="3" name="Content Placeholder 4">
            <a:extLst>
              <a:ext uri="{FF2B5EF4-FFF2-40B4-BE49-F238E27FC236}">
                <a16:creationId xmlns:a16="http://schemas.microsoft.com/office/drawing/2014/main" id="{462D616C-0DC0-3F6A-5138-0CC707AAB1F8}"/>
              </a:ext>
            </a:extLst>
          </p:cNvPr>
          <p:cNvSpPr txBox="1"/>
          <p:nvPr/>
        </p:nvSpPr>
        <p:spPr>
          <a:xfrm>
            <a:off x="440549" y="4130720"/>
            <a:ext cx="3960440" cy="442782"/>
          </a:xfrm>
        </p:spPr>
        <p:txBody>
          <a:bodyPr>
            <a:noAutofit/>
          </a:bodyPr>
          <a:lstStyle>
            <a:lvl1pPr marL="0" marR="0" indent="0" algn="l" defTabSz="914400" rtl="0" latinLnBrk="0">
              <a:lnSpc>
                <a:spcPct val="90000"/>
              </a:lnSpc>
              <a:spcBef>
                <a:spcPts val="1200"/>
              </a:spcBef>
              <a:spcAft>
                <a:spcPts val="0"/>
              </a:spcAft>
              <a:buClrTx/>
              <a:buSzPct val="100000"/>
              <a:buFont typeface="Arial" panose="020B0604020202020204"/>
              <a:buNone/>
              <a:defRPr sz="1400" b="0" i="0" u="none" strike="noStrike" cap="none" spc="0" baseline="0">
                <a:solidFill>
                  <a:schemeClr val="bg1"/>
                </a:solidFill>
                <a:uFillTx/>
                <a:latin typeface="Arial" panose="020B0604020202020204"/>
                <a:ea typeface="Arial" panose="020B0604020202020204"/>
                <a:cs typeface="Arial" panose="020B0604020202020204"/>
                <a:sym typeface="Arial" panose="020B0604020202020204"/>
              </a:defRPr>
            </a:lvl1pPr>
            <a:lvl2pPr marL="723900" marR="0" indent="-2667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2pPr>
            <a:lvl3pPr marL="1234440" marR="0" indent="-32004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3pPr>
            <a:lvl4pPr marL="1727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4pPr>
            <a:lvl5pPr marL="21844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5pPr>
            <a:lvl6pPr marL="26416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6pPr>
            <a:lvl7pPr marL="30988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7pPr>
            <a:lvl8pPr marL="35560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8pPr>
            <a:lvl9pPr marL="4013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9pPr>
          </a:lstStyle>
          <a:p>
            <a:pPr hangingPunct="1"/>
            <a:r>
              <a:rPr lang="uk-UA" altLang="en-US" sz="1600" b="1"/>
              <a:t>Керуючий Філією</a:t>
            </a:r>
            <a:br>
              <a:rPr lang="uk-UA" altLang="en-US" sz="1600" b="1"/>
            </a:br>
            <a:r>
              <a:rPr lang="uk-UA" altLang="en-US" sz="1600" b="1"/>
              <a:t>АТ «Укрексімбанк» у м. Львові</a:t>
            </a:r>
          </a:p>
          <a:p>
            <a:pPr hangingPunct="1"/>
            <a:r>
              <a:rPr lang="uk-UA" altLang="en-US" sz="1600" b="1"/>
              <a:t>+38 050 433 3745</a:t>
            </a:r>
          </a:p>
        </p:txBody>
      </p:sp>
      <p:pic>
        <p:nvPicPr>
          <p:cNvPr id="9" name="Рисунок 8">
            <a:extLst>
              <a:ext uri="{FF2B5EF4-FFF2-40B4-BE49-F238E27FC236}">
                <a16:creationId xmlns:a16="http://schemas.microsoft.com/office/drawing/2014/main" id="{5BCB7ED3-8C52-2A85-B417-260482CF7233}"/>
              </a:ext>
            </a:extLst>
          </p:cNvPr>
          <p:cNvPicPr>
            <a:picLocks noChangeAspect="1"/>
          </p:cNvPicPr>
          <p:nvPr/>
        </p:nvPicPr>
        <p:blipFill>
          <a:blip r:embed="rId6"/>
          <a:stretch>
            <a:fillRect/>
          </a:stretch>
        </p:blipFill>
        <p:spPr>
          <a:xfrm>
            <a:off x="5666643" y="5367776"/>
            <a:ext cx="1006034" cy="1010042"/>
          </a:xfrm>
          <a:prstGeom prst="rect">
            <a:avLst/>
          </a:prstGeom>
        </p:spPr>
      </p:pic>
      <p:sp>
        <p:nvSpPr>
          <p:cNvPr id="4" name="Content Placeholder 8">
            <a:extLst>
              <a:ext uri="{FF2B5EF4-FFF2-40B4-BE49-F238E27FC236}">
                <a16:creationId xmlns:a16="http://schemas.microsoft.com/office/drawing/2014/main" id="{C10167C8-13B3-9EF2-35F0-A89F9A4E8E8A}"/>
              </a:ext>
            </a:extLst>
          </p:cNvPr>
          <p:cNvSpPr txBox="1"/>
          <p:nvPr/>
        </p:nvSpPr>
        <p:spPr>
          <a:xfrm>
            <a:off x="462315" y="2157342"/>
            <a:ext cx="3960440" cy="442782"/>
          </a:xfrm>
        </p:spPr>
        <p:txBody>
          <a:bodyPr>
            <a:normAutofit/>
          </a:bodyPr>
          <a:lstStyle>
            <a:lvl1pPr marL="0" marR="0" indent="0" algn="l" defTabSz="914400" rtl="0" latinLnBrk="0">
              <a:lnSpc>
                <a:spcPct val="90000"/>
              </a:lnSpc>
              <a:spcBef>
                <a:spcPts val="1200"/>
              </a:spcBef>
              <a:spcAft>
                <a:spcPts val="0"/>
              </a:spcAft>
              <a:buClrTx/>
              <a:buSzPct val="100000"/>
              <a:buFont typeface="Arial" panose="020B0604020202020204"/>
              <a:buNone/>
              <a:defRPr sz="2000" b="0" i="0" u="none" strike="noStrike" cap="none" spc="0" baseline="0">
                <a:solidFill>
                  <a:schemeClr val="bg1"/>
                </a:solidFill>
                <a:uFillTx/>
                <a:latin typeface="Arial" panose="020B0604020202020204"/>
                <a:ea typeface="Arial" panose="020B0604020202020204"/>
                <a:cs typeface="Arial" panose="020B0604020202020204"/>
                <a:sym typeface="Arial" panose="020B0604020202020204"/>
              </a:defRPr>
            </a:lvl1pPr>
            <a:lvl2pPr marL="723900" marR="0" indent="-2667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2pPr>
            <a:lvl3pPr marL="1234440" marR="0" indent="-32004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3pPr>
            <a:lvl4pPr marL="1727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4pPr>
            <a:lvl5pPr marL="21844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5pPr>
            <a:lvl6pPr marL="26416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6pPr>
            <a:lvl7pPr marL="30988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7pPr>
            <a:lvl8pPr marL="35560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8pPr>
            <a:lvl9pPr marL="4013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9pPr>
          </a:lstStyle>
          <a:p>
            <a:pPr hangingPunct="1"/>
            <a:r>
              <a:rPr lang="uk-UA" altLang="en-US" b="1"/>
              <a:t>Інна ВОРОНИЧ</a:t>
            </a:r>
          </a:p>
        </p:txBody>
      </p:sp>
      <p:sp>
        <p:nvSpPr>
          <p:cNvPr id="10" name="Content Placeholder 4">
            <a:extLst>
              <a:ext uri="{FF2B5EF4-FFF2-40B4-BE49-F238E27FC236}">
                <a16:creationId xmlns:a16="http://schemas.microsoft.com/office/drawing/2014/main" id="{F9202971-9785-06DD-DB15-04E779E42B54}"/>
              </a:ext>
            </a:extLst>
          </p:cNvPr>
          <p:cNvSpPr txBox="1"/>
          <p:nvPr/>
        </p:nvSpPr>
        <p:spPr>
          <a:xfrm>
            <a:off x="462315" y="2454317"/>
            <a:ext cx="3960440" cy="442782"/>
          </a:xfrm>
        </p:spPr>
        <p:txBody>
          <a:bodyPr>
            <a:noAutofit/>
          </a:bodyPr>
          <a:lstStyle>
            <a:lvl1pPr marL="0" marR="0" indent="0" algn="l" defTabSz="914400" rtl="0" latinLnBrk="0">
              <a:lnSpc>
                <a:spcPct val="90000"/>
              </a:lnSpc>
              <a:spcBef>
                <a:spcPts val="1200"/>
              </a:spcBef>
              <a:spcAft>
                <a:spcPts val="0"/>
              </a:spcAft>
              <a:buClrTx/>
              <a:buSzPct val="100000"/>
              <a:buFont typeface="Arial" panose="020B0604020202020204"/>
              <a:buNone/>
              <a:defRPr sz="1400" b="0" i="0" u="none" strike="noStrike" cap="none" spc="0" baseline="0">
                <a:solidFill>
                  <a:schemeClr val="bg1"/>
                </a:solidFill>
                <a:uFillTx/>
                <a:latin typeface="Arial" panose="020B0604020202020204"/>
                <a:ea typeface="Arial" panose="020B0604020202020204"/>
                <a:cs typeface="Arial" panose="020B0604020202020204"/>
                <a:sym typeface="Arial" panose="020B0604020202020204"/>
              </a:defRPr>
            </a:lvl1pPr>
            <a:lvl2pPr marL="723900" marR="0" indent="-2667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2pPr>
            <a:lvl3pPr marL="1234440" marR="0" indent="-32004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3pPr>
            <a:lvl4pPr marL="1727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4pPr>
            <a:lvl5pPr marL="21844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5pPr>
            <a:lvl6pPr marL="26416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6pPr>
            <a:lvl7pPr marL="30988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7pPr>
            <a:lvl8pPr marL="35560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8pPr>
            <a:lvl9pPr marL="4013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9pPr>
          </a:lstStyle>
          <a:p>
            <a:pPr hangingPunct="1"/>
            <a:r>
              <a:rPr lang="uk-UA" altLang="en-US" sz="1600" b="1"/>
              <a:t>Старший менеджер по роботі з клієнтами Закарпатської області</a:t>
            </a:r>
            <a:br>
              <a:rPr lang="uk-UA" altLang="en-US" sz="1600" b="1"/>
            </a:br>
            <a:r>
              <a:rPr lang="uk-UA" altLang="en-US" sz="1600" b="1"/>
              <a:t>Філії АТ «Укрексімбанк» у м. Львові</a:t>
            </a:r>
          </a:p>
          <a:p>
            <a:pPr hangingPunct="1"/>
            <a:r>
              <a:rPr lang="uk-UA" altLang="en-US" sz="1600" b="1"/>
              <a:t>+38 066 020 4490</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3F3FB"/>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31165" y="380365"/>
            <a:ext cx="8513445" cy="873125"/>
          </a:xfrm>
        </p:spPr>
        <p:txBody>
          <a:bodyPr vert="horz" lIns="91440" tIns="45720" rIns="91440" bIns="45720" rtlCol="0" anchor="t" anchorCtr="0">
            <a:noAutofit/>
          </a:bodyPr>
          <a:lstStyle/>
          <a:p>
            <a:pPr algn="l"/>
            <a:r>
              <a:rPr lang="en-US" altLang="en-US" sz="2800">
                <a:solidFill>
                  <a:srgbClr val="0040BE"/>
                </a:solidFill>
                <a:latin typeface="Arial" panose="020B0604020202020204" pitchFamily="34" charset="0"/>
                <a:ea typeface="+mj-lt"/>
                <a:cs typeface="Arial" panose="020B0604020202020204" pitchFamily="34" charset="0"/>
                <a:sym typeface="+mn-ea"/>
              </a:rPr>
              <a:t>Укрексімбанк —</a:t>
            </a:r>
            <a:br>
              <a:rPr lang="en-US" altLang="en-US" sz="2800">
                <a:solidFill>
                  <a:srgbClr val="0040BE"/>
                </a:solidFill>
                <a:latin typeface="Arial" panose="020B0604020202020204" pitchFamily="34" charset="0"/>
                <a:ea typeface="+mj-lt"/>
                <a:cs typeface="Arial" panose="020B0604020202020204" pitchFamily="34" charset="0"/>
                <a:sym typeface="+mn-ea"/>
              </a:rPr>
            </a:br>
            <a:r>
              <a:rPr lang="ru-RU" altLang="en-US" sz="2800">
                <a:solidFill>
                  <a:srgbClr val="0040BE"/>
                </a:solidFill>
                <a:latin typeface="Arial" panose="020B0604020202020204" pitchFamily="34" charset="0"/>
                <a:ea typeface="+mj-lt"/>
                <a:cs typeface="Arial" panose="020B0604020202020204" pitchFamily="34" charset="0"/>
                <a:sym typeface="+mn-ea"/>
              </a:rPr>
              <a:t>е</a:t>
            </a:r>
            <a:r>
              <a:rPr lang="en-US" altLang="en-US" sz="2800">
                <a:solidFill>
                  <a:srgbClr val="0040BE"/>
                </a:solidFill>
                <a:latin typeface="Arial" panose="020B0604020202020204" pitchFamily="34" charset="0"/>
                <a:ea typeface="+mj-lt"/>
                <a:cs typeface="Arial" panose="020B0604020202020204" pitchFamily="34" charset="0"/>
                <a:sym typeface="+mn-ea"/>
              </a:rPr>
              <a:t>кспертний партнер МФО</a:t>
            </a:r>
            <a:br>
              <a:rPr lang="en-US" altLang="en-US" sz="2800">
                <a:solidFill>
                  <a:srgbClr val="0040BE"/>
                </a:solidFill>
                <a:latin typeface="Arial" panose="020B0604020202020204" pitchFamily="34" charset="0"/>
                <a:ea typeface="+mj-lt"/>
                <a:cs typeface="Arial" panose="020B0604020202020204" pitchFamily="34" charset="0"/>
                <a:sym typeface="+mn-ea"/>
              </a:rPr>
            </a:br>
            <a:r>
              <a:rPr lang="en-US" altLang="en-US" sz="2800">
                <a:solidFill>
                  <a:srgbClr val="0040BE"/>
                </a:solidFill>
                <a:latin typeface="Arial" panose="020B0604020202020204" pitchFamily="34" charset="0"/>
                <a:ea typeface="+mj-lt"/>
                <a:cs typeface="Arial" panose="020B0604020202020204" pitchFamily="34" charset="0"/>
                <a:sym typeface="+mn-ea"/>
              </a:rPr>
              <a:t/>
            </a:r>
            <a:br>
              <a:rPr lang="en-US" altLang="en-US" sz="2800">
                <a:solidFill>
                  <a:srgbClr val="0040BE"/>
                </a:solidFill>
                <a:latin typeface="Arial" panose="020B0604020202020204" pitchFamily="34" charset="0"/>
                <a:ea typeface="+mj-lt"/>
                <a:cs typeface="Arial" panose="020B0604020202020204" pitchFamily="34" charset="0"/>
                <a:sym typeface="+mn-ea"/>
              </a:rPr>
            </a:br>
            <a:endParaRPr lang="en-US" altLang="en-US" sz="2800">
              <a:solidFill>
                <a:srgbClr val="0040BE"/>
              </a:solidFill>
              <a:latin typeface="Arial" panose="020B0604020202020204" pitchFamily="34" charset="0"/>
              <a:ea typeface="+mj-lt"/>
              <a:cs typeface="Arial" panose="020B0604020202020204" pitchFamily="34" charset="0"/>
              <a:sym typeface="+mn-ea"/>
            </a:endParaRPr>
          </a:p>
        </p:txBody>
      </p:sp>
      <p:sp>
        <p:nvSpPr>
          <p:cNvPr id="4" name="Rectangle 34"/>
          <p:cNvSpPr/>
          <p:nvPr/>
        </p:nvSpPr>
        <p:spPr>
          <a:xfrm>
            <a:off x="0" y="5126355"/>
            <a:ext cx="12192000" cy="172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Заголовок 1"/>
          <p:cNvSpPr>
            <a:spLocks noGrp="1"/>
          </p:cNvSpPr>
          <p:nvPr/>
        </p:nvSpPr>
        <p:spPr>
          <a:xfrm>
            <a:off x="407670" y="2930525"/>
            <a:ext cx="1894840" cy="177355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b="1" kern="1200">
                <a:solidFill>
                  <a:schemeClr val="bg1"/>
                </a:solidFill>
                <a:latin typeface="Arial" panose="020B0604020202020204" pitchFamily="34" charset="0"/>
                <a:ea typeface="+mj-ea"/>
                <a:cs typeface="Arial" panose="020B0604020202020204" pitchFamily="34" charset="0"/>
              </a:defRPr>
            </a:lvl1pPr>
          </a:lstStyle>
          <a:p>
            <a:pPr algn="l">
              <a:lnSpc>
                <a:spcPct val="100000"/>
              </a:lnSpc>
            </a:pPr>
            <a:r>
              <a:rPr lang="en-US" altLang="en-US" sz="1600">
                <a:solidFill>
                  <a:srgbClr val="0040BE"/>
                </a:solidFill>
                <a:latin typeface="Arial" panose="020B0604020202020204" pitchFamily="34" charset="0"/>
                <a:ea typeface="+mj-lt"/>
                <a:cs typeface="Arial" panose="020B0604020202020204" pitchFamily="34" charset="0"/>
                <a:sym typeface="+mn-ea"/>
              </a:rPr>
              <a:t>Понад 25 років</a:t>
            </a:r>
            <a:r>
              <a:rPr lang="en-US" altLang="en-US" sz="1600" b="0">
                <a:solidFill>
                  <a:schemeClr val="tx1"/>
                </a:solidFill>
                <a:latin typeface="Arial" panose="020B0604020202020204" pitchFamily="34" charset="0"/>
                <a:ea typeface="+mj-lt"/>
                <a:cs typeface="Arial" panose="020B0604020202020204" pitchFamily="34" charset="0"/>
                <a:sym typeface="+mn-ea"/>
              </a:rPr>
              <a:t> досвіду роботи з </a:t>
            </a:r>
            <a:r>
              <a:rPr lang="en-US" altLang="en-US" sz="1600">
                <a:solidFill>
                  <a:srgbClr val="0040BE"/>
                </a:solidFill>
                <a:latin typeface="Arial" panose="020B0604020202020204" pitchFamily="34" charset="0"/>
                <a:ea typeface="+mj-lt"/>
                <a:cs typeface="Arial" panose="020B0604020202020204" pitchFamily="34" charset="0"/>
                <a:sym typeface="+mn-ea"/>
              </a:rPr>
              <a:t>МФО</a:t>
            </a:r>
            <a:r>
              <a:rPr lang="en-US" altLang="en-US" sz="1600" b="0">
                <a:solidFill>
                  <a:schemeClr val="tx1"/>
                </a:solidFill>
                <a:latin typeface="Arial" panose="020B0604020202020204" pitchFamily="34" charset="0"/>
                <a:ea typeface="+mj-lt"/>
                <a:cs typeface="Arial" panose="020B0604020202020204" pitchFamily="34" charset="0"/>
                <a:sym typeface="+mn-ea"/>
              </a:rPr>
              <a:t> по всьому світу</a:t>
            </a:r>
          </a:p>
          <a:p>
            <a:pPr algn="l">
              <a:lnSpc>
                <a:spcPct val="100000"/>
              </a:lnSpc>
            </a:pPr>
            <a:endParaRPr lang="en-US" altLang="en-US" sz="1600" b="0">
              <a:solidFill>
                <a:schemeClr val="tx1"/>
              </a:solidFill>
              <a:latin typeface="Arial" panose="020B0604020202020204" pitchFamily="34" charset="0"/>
              <a:ea typeface="+mj-lt"/>
              <a:cs typeface="Arial" panose="020B0604020202020204" pitchFamily="34" charset="0"/>
              <a:sym typeface="+mn-ea"/>
            </a:endParaRPr>
          </a:p>
        </p:txBody>
      </p:sp>
      <p:pic>
        <p:nvPicPr>
          <p:cNvPr id="5" name="object 17"/>
          <p:cNvPicPr/>
          <p:nvPr userDrawn="1"/>
        </p:nvPicPr>
        <p:blipFill>
          <a:blip r:embed="rId2" cstate="print">
            <a:biLevel thresh="50000"/>
          </a:blip>
          <a:stretch>
            <a:fillRect/>
          </a:stretch>
        </p:blipFill>
        <p:spPr>
          <a:xfrm>
            <a:off x="4088765" y="5838825"/>
            <a:ext cx="779780" cy="254635"/>
          </a:xfrm>
          <a:prstGeom prst="rect">
            <a:avLst/>
          </a:prstGeom>
        </p:spPr>
      </p:pic>
      <p:pic>
        <p:nvPicPr>
          <p:cNvPr id="9" name="Picture 8" descr="D:\Clients\UkrExim Bank\Presentation\20230602 Львов\IMG\Logo-3.pngLogo-3"/>
          <p:cNvPicPr>
            <a:picLocks noChangeAspect="1"/>
          </p:cNvPicPr>
          <p:nvPr userDrawn="1"/>
        </p:nvPicPr>
        <p:blipFill>
          <a:blip r:embed="rId3"/>
          <a:srcRect/>
          <a:stretch>
            <a:fillRect/>
          </a:stretch>
        </p:blipFill>
        <p:spPr>
          <a:xfrm>
            <a:off x="9181465" y="5589270"/>
            <a:ext cx="1131570" cy="864235"/>
          </a:xfrm>
          <a:prstGeom prst="rect">
            <a:avLst/>
          </a:prstGeom>
        </p:spPr>
      </p:pic>
      <p:pic>
        <p:nvPicPr>
          <p:cNvPr id="8" name="Picture 7" descr="D:\Clients\UkrExim Bank\Presentation\20230602 Львов\IMG\Logo-5.pngLogo-5"/>
          <p:cNvPicPr>
            <a:picLocks noChangeAspect="1"/>
          </p:cNvPicPr>
          <p:nvPr userDrawn="1"/>
        </p:nvPicPr>
        <p:blipFill>
          <a:blip r:embed="rId4"/>
          <a:srcRect/>
          <a:stretch>
            <a:fillRect/>
          </a:stretch>
        </p:blipFill>
        <p:spPr>
          <a:xfrm>
            <a:off x="2312670" y="5661660"/>
            <a:ext cx="1015365" cy="775970"/>
          </a:xfrm>
          <a:prstGeom prst="rect">
            <a:avLst/>
          </a:prstGeom>
        </p:spPr>
      </p:pic>
      <p:pic>
        <p:nvPicPr>
          <p:cNvPr id="18" name="Picture 17"/>
          <p:cNvPicPr>
            <a:picLocks noChangeAspect="1"/>
          </p:cNvPicPr>
          <p:nvPr userDrawn="1"/>
        </p:nvPicPr>
        <p:blipFill>
          <a:blip r:embed="rId5" cstate="email">
            <a:biLevel thresh="50000"/>
            <a:extLst>
              <a:ext uri="{BEBA8EAE-BF5A-486C-A8C5-ECC9F3942E4B}">
                <a14:imgProps xmlns:a14="http://schemas.microsoft.com/office/drawing/2010/main">
                  <a14:imgLayer r:embed="rId6">
                    <a14:imgEffect>
                      <a14:colorTemperature colorTemp="112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800340" y="5733415"/>
            <a:ext cx="620395" cy="374015"/>
          </a:xfrm>
          <a:prstGeom prst="rect">
            <a:avLst/>
          </a:prstGeom>
        </p:spPr>
      </p:pic>
      <p:pic>
        <p:nvPicPr>
          <p:cNvPr id="10" name="Picture 9" descr="Logo-1"/>
          <p:cNvPicPr>
            <a:picLocks noChangeAspect="1"/>
          </p:cNvPicPr>
          <p:nvPr userDrawn="1"/>
        </p:nvPicPr>
        <p:blipFill>
          <a:blip r:embed="rId7"/>
          <a:stretch>
            <a:fillRect/>
          </a:stretch>
        </p:blipFill>
        <p:spPr>
          <a:xfrm>
            <a:off x="5629275" y="5570220"/>
            <a:ext cx="1410335" cy="867410"/>
          </a:xfrm>
          <a:prstGeom prst="rect">
            <a:avLst/>
          </a:prstGeom>
        </p:spPr>
      </p:pic>
      <p:pic>
        <p:nvPicPr>
          <p:cNvPr id="15" name="Picture 14" descr="EIB"/>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431165" y="5517515"/>
            <a:ext cx="1120775" cy="858520"/>
          </a:xfrm>
          <a:prstGeom prst="rect">
            <a:avLst/>
          </a:prstGeom>
        </p:spPr>
      </p:pic>
      <p:pic>
        <p:nvPicPr>
          <p:cNvPr id="16" name="Picture 15" descr="EU4"/>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1073765" y="5686425"/>
            <a:ext cx="786130" cy="689610"/>
          </a:xfrm>
          <a:prstGeom prst="rect">
            <a:avLst/>
          </a:prstGeom>
        </p:spPr>
      </p:pic>
      <p:sp>
        <p:nvSpPr>
          <p:cNvPr id="17" name="Заголовок 1"/>
          <p:cNvSpPr>
            <a:spLocks noGrp="1"/>
          </p:cNvSpPr>
          <p:nvPr/>
        </p:nvSpPr>
        <p:spPr>
          <a:xfrm>
            <a:off x="2534920" y="2930525"/>
            <a:ext cx="2586355" cy="226758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b="1" kern="1200">
                <a:solidFill>
                  <a:schemeClr val="bg1"/>
                </a:solidFill>
                <a:latin typeface="Arial" panose="020B0604020202020204" pitchFamily="34" charset="0"/>
                <a:ea typeface="+mj-ea"/>
                <a:cs typeface="Arial" panose="020B0604020202020204" pitchFamily="34" charset="0"/>
              </a:defRPr>
            </a:lvl1pPr>
          </a:lstStyle>
          <a:p>
            <a:pPr algn="l">
              <a:lnSpc>
                <a:spcPct val="100000"/>
              </a:lnSpc>
            </a:pPr>
            <a:r>
              <a:rPr lang="en-US" altLang="en-US" sz="1400" b="0">
                <a:solidFill>
                  <a:schemeClr val="tx1"/>
                </a:solidFill>
                <a:latin typeface="Arial" panose="020B0604020202020204" pitchFamily="34" charset="0"/>
                <a:ea typeface="+mj-lt"/>
                <a:cs typeface="Arial" panose="020B0604020202020204" pitchFamily="34" charset="0"/>
                <a:sym typeface="+mn-ea"/>
              </a:rPr>
              <a:t>Підписано близько</a:t>
            </a:r>
            <a:br>
              <a:rPr lang="en-US" altLang="en-US" sz="1400" b="0">
                <a:solidFill>
                  <a:schemeClr val="tx1"/>
                </a:solidFill>
                <a:latin typeface="Arial" panose="020B0604020202020204" pitchFamily="34" charset="0"/>
                <a:ea typeface="+mj-lt"/>
                <a:cs typeface="Arial" panose="020B0604020202020204" pitchFamily="34" charset="0"/>
                <a:sym typeface="+mn-ea"/>
              </a:rPr>
            </a:br>
            <a:r>
              <a:rPr lang="en-US" altLang="en-US" sz="1400">
                <a:solidFill>
                  <a:srgbClr val="0040BE"/>
                </a:solidFill>
                <a:latin typeface="Arial" panose="020B0604020202020204" pitchFamily="34" charset="0"/>
                <a:ea typeface="+mj-lt"/>
                <a:cs typeface="Arial" panose="020B0604020202020204" pitchFamily="34" charset="0"/>
                <a:sym typeface="+mn-ea"/>
              </a:rPr>
              <a:t>25 угод</a:t>
            </a:r>
            <a:r>
              <a:rPr lang="en-US" altLang="en-US" sz="1400" b="0">
                <a:solidFill>
                  <a:schemeClr val="tx1"/>
                </a:solidFill>
                <a:latin typeface="Arial" panose="020B0604020202020204" pitchFamily="34" charset="0"/>
                <a:ea typeface="+mj-lt"/>
                <a:cs typeface="Arial" panose="020B0604020202020204" pitchFamily="34" charset="0"/>
                <a:sym typeface="+mn-ea"/>
              </a:rPr>
              <a:t> з МФО, зокрема </a:t>
            </a:r>
          </a:p>
          <a:p>
            <a:pPr algn="l">
              <a:lnSpc>
                <a:spcPct val="100000"/>
              </a:lnSpc>
            </a:pPr>
            <a:r>
              <a:rPr lang="en-US" altLang="en-US" sz="1400">
                <a:solidFill>
                  <a:srgbClr val="0040BE"/>
                </a:solidFill>
                <a:latin typeface="Arial" panose="020B0604020202020204" pitchFamily="34" charset="0"/>
                <a:ea typeface="+mj-lt"/>
                <a:cs typeface="Arial" panose="020B0604020202020204" pitchFamily="34" charset="0"/>
                <a:sym typeface="+mn-ea"/>
              </a:rPr>
              <a:t>2 нові угоди з ЄІБ</a:t>
            </a:r>
            <a:r>
              <a:rPr lang="en-US" altLang="en-US" sz="1400" b="0">
                <a:solidFill>
                  <a:schemeClr val="tx1"/>
                </a:solidFill>
                <a:latin typeface="Arial" panose="020B0604020202020204" pitchFamily="34" charset="0"/>
                <a:ea typeface="+mj-lt"/>
                <a:cs typeface="Arial" panose="020B0604020202020204" pitchFamily="34" charset="0"/>
                <a:sym typeface="+mn-ea"/>
              </a:rPr>
              <a:t> на суму </a:t>
            </a:r>
            <a:r>
              <a:rPr lang="en-US" altLang="en-US" sz="1400">
                <a:solidFill>
                  <a:srgbClr val="0040BE"/>
                </a:solidFill>
                <a:latin typeface="Arial" panose="020B0604020202020204" pitchFamily="34" charset="0"/>
                <a:ea typeface="+mj-lt"/>
                <a:cs typeface="Arial" panose="020B0604020202020204" pitchFamily="34" charset="0"/>
                <a:sym typeface="+mn-ea"/>
              </a:rPr>
              <a:t>200 млн євро</a:t>
            </a:r>
            <a:r>
              <a:rPr lang="en-US" altLang="en-US" sz="1400" b="0">
                <a:solidFill>
                  <a:schemeClr val="tx1"/>
                </a:solidFill>
                <a:latin typeface="Arial" panose="020B0604020202020204" pitchFamily="34" charset="0"/>
                <a:ea typeface="+mj-lt"/>
                <a:cs typeface="Arial" panose="020B0604020202020204" pitchFamily="34" charset="0"/>
                <a:sym typeface="+mn-ea"/>
              </a:rPr>
              <a:t>, спрямовані на фінансування приватного та муніципального</a:t>
            </a:r>
            <a:br>
              <a:rPr lang="en-US" altLang="en-US" sz="1400" b="0">
                <a:solidFill>
                  <a:schemeClr val="tx1"/>
                </a:solidFill>
                <a:latin typeface="Arial" panose="020B0604020202020204" pitchFamily="34" charset="0"/>
                <a:ea typeface="+mj-lt"/>
                <a:cs typeface="Arial" panose="020B0604020202020204" pitchFamily="34" charset="0"/>
                <a:sym typeface="+mn-ea"/>
              </a:rPr>
            </a:br>
            <a:r>
              <a:rPr lang="en-US" altLang="en-US" sz="1400" b="0">
                <a:solidFill>
                  <a:schemeClr val="tx1"/>
                </a:solidFill>
                <a:latin typeface="Arial" panose="020B0604020202020204" pitchFamily="34" charset="0"/>
                <a:ea typeface="+mj-lt"/>
                <a:cs typeface="Arial" panose="020B0604020202020204" pitchFamily="34" charset="0"/>
                <a:sym typeface="+mn-ea"/>
              </a:rPr>
              <a:t>секторів </a:t>
            </a:r>
          </a:p>
          <a:p>
            <a:pPr algn="l">
              <a:lnSpc>
                <a:spcPct val="100000"/>
              </a:lnSpc>
            </a:pPr>
            <a:endParaRPr lang="en-US" altLang="en-US" sz="1400" b="0">
              <a:solidFill>
                <a:schemeClr val="tx1"/>
              </a:solidFill>
              <a:latin typeface="Arial" panose="020B0604020202020204" pitchFamily="34" charset="0"/>
              <a:ea typeface="+mj-lt"/>
              <a:cs typeface="Arial" panose="020B0604020202020204" pitchFamily="34" charset="0"/>
              <a:sym typeface="+mn-ea"/>
            </a:endParaRPr>
          </a:p>
        </p:txBody>
      </p:sp>
      <p:sp>
        <p:nvSpPr>
          <p:cNvPr id="19" name="Заголовок 1"/>
          <p:cNvSpPr>
            <a:spLocks noGrp="1"/>
          </p:cNvSpPr>
          <p:nvPr/>
        </p:nvSpPr>
        <p:spPr>
          <a:xfrm>
            <a:off x="5264785" y="2930525"/>
            <a:ext cx="1640840" cy="177355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b="1" kern="1200">
                <a:solidFill>
                  <a:schemeClr val="bg1"/>
                </a:solidFill>
                <a:latin typeface="Arial" panose="020B0604020202020204" pitchFamily="34" charset="0"/>
                <a:ea typeface="+mj-ea"/>
                <a:cs typeface="Arial" panose="020B0604020202020204" pitchFamily="34" charset="0"/>
              </a:defRPr>
            </a:lvl1pPr>
          </a:lstStyle>
          <a:p>
            <a:pPr algn="l">
              <a:lnSpc>
                <a:spcPct val="100000"/>
              </a:lnSpc>
            </a:pPr>
            <a:r>
              <a:rPr lang="en-US" altLang="en-US" sz="1400" b="0">
                <a:solidFill>
                  <a:schemeClr val="tx1"/>
                </a:solidFill>
                <a:latin typeface="Arial" panose="020B0604020202020204" pitchFamily="34" charset="0"/>
                <a:ea typeface="+mj-lt"/>
                <a:cs typeface="Arial" panose="020B0604020202020204" pitchFamily="34" charset="0"/>
                <a:sym typeface="+mn-ea"/>
              </a:rPr>
              <a:t>Загалом надано понад </a:t>
            </a:r>
            <a:r>
              <a:rPr lang="en-US" altLang="en-US" sz="1400">
                <a:solidFill>
                  <a:srgbClr val="0040BE"/>
                </a:solidFill>
                <a:latin typeface="Arial" panose="020B0604020202020204" pitchFamily="34" charset="0"/>
                <a:ea typeface="+mj-lt"/>
                <a:cs typeface="Arial" panose="020B0604020202020204" pitchFamily="34" charset="0"/>
                <a:sym typeface="+mn-ea"/>
              </a:rPr>
              <a:t>2 млрд дол. США</a:t>
            </a:r>
          </a:p>
          <a:p>
            <a:pPr algn="l">
              <a:lnSpc>
                <a:spcPct val="100000"/>
              </a:lnSpc>
            </a:pPr>
            <a:endParaRPr lang="en-US" altLang="en-US" sz="1400">
              <a:solidFill>
                <a:srgbClr val="0040BE"/>
              </a:solidFill>
              <a:latin typeface="Arial" panose="020B0604020202020204" pitchFamily="34" charset="0"/>
              <a:ea typeface="+mj-lt"/>
              <a:cs typeface="Arial" panose="020B0604020202020204" pitchFamily="34" charset="0"/>
              <a:sym typeface="+mn-ea"/>
            </a:endParaRPr>
          </a:p>
        </p:txBody>
      </p:sp>
      <p:sp>
        <p:nvSpPr>
          <p:cNvPr id="20" name="Заголовок 1"/>
          <p:cNvSpPr>
            <a:spLocks noGrp="1"/>
          </p:cNvSpPr>
          <p:nvPr/>
        </p:nvSpPr>
        <p:spPr>
          <a:xfrm>
            <a:off x="7350125" y="2931160"/>
            <a:ext cx="2018665" cy="177355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b="1" kern="1200">
                <a:solidFill>
                  <a:schemeClr val="bg1"/>
                </a:solidFill>
                <a:latin typeface="Arial" panose="020B0604020202020204" pitchFamily="34" charset="0"/>
                <a:ea typeface="+mj-ea"/>
                <a:cs typeface="Arial" panose="020B0604020202020204" pitchFamily="34" charset="0"/>
              </a:defRPr>
            </a:lvl1pPr>
          </a:lstStyle>
          <a:p>
            <a:pPr algn="l">
              <a:lnSpc>
                <a:spcPct val="100000"/>
              </a:lnSpc>
            </a:pPr>
            <a:r>
              <a:rPr lang="en-US" altLang="en-US" sz="1400" b="0">
                <a:solidFill>
                  <a:schemeClr val="tx1"/>
                </a:solidFill>
                <a:latin typeface="Arial" panose="020B0604020202020204" pitchFamily="34" charset="0"/>
                <a:ea typeface="+mj-lt"/>
                <a:cs typeface="Arial" panose="020B0604020202020204" pitchFamily="34" charset="0"/>
                <a:sym typeface="+mn-ea"/>
              </a:rPr>
              <a:t>Доступні інструменти </a:t>
            </a:r>
            <a:r>
              <a:rPr lang="en-US" altLang="en-US" sz="1400">
                <a:solidFill>
                  <a:srgbClr val="0040BE"/>
                </a:solidFill>
                <a:latin typeface="Arial" panose="020B0604020202020204" pitchFamily="34" charset="0"/>
                <a:ea typeface="+mj-lt"/>
                <a:cs typeface="Arial" panose="020B0604020202020204" pitchFamily="34" charset="0"/>
                <a:sym typeface="+mn-ea"/>
              </a:rPr>
              <a:t>розподілу ризиків</a:t>
            </a:r>
            <a:r>
              <a:rPr lang="en-US" altLang="en-US" sz="1400" b="0">
                <a:solidFill>
                  <a:schemeClr val="tx1"/>
                </a:solidFill>
                <a:latin typeface="Arial" panose="020B0604020202020204" pitchFamily="34" charset="0"/>
                <a:ea typeface="+mj-lt"/>
                <a:cs typeface="Arial" panose="020B0604020202020204" pitchFamily="34" charset="0"/>
                <a:sym typeface="+mn-ea"/>
              </a:rPr>
              <a:t/>
            </a:r>
            <a:br>
              <a:rPr lang="en-US" altLang="en-US" sz="1400" b="0">
                <a:solidFill>
                  <a:schemeClr val="tx1"/>
                </a:solidFill>
                <a:latin typeface="Arial" panose="020B0604020202020204" pitchFamily="34" charset="0"/>
                <a:ea typeface="+mj-lt"/>
                <a:cs typeface="Arial" panose="020B0604020202020204" pitchFamily="34" charset="0"/>
                <a:sym typeface="+mn-ea"/>
              </a:rPr>
            </a:br>
            <a:r>
              <a:rPr lang="en-US" altLang="en-US" sz="1400" b="0">
                <a:solidFill>
                  <a:schemeClr val="tx1"/>
                </a:solidFill>
                <a:latin typeface="Arial" panose="020B0604020202020204" pitchFamily="34" charset="0"/>
                <a:ea typeface="+mj-lt"/>
                <a:cs typeface="Arial" panose="020B0604020202020204" pitchFamily="34" charset="0"/>
                <a:sym typeface="+mn-ea"/>
              </a:rPr>
              <a:t>та гарантій від МФО</a:t>
            </a:r>
          </a:p>
          <a:p>
            <a:pPr algn="l">
              <a:lnSpc>
                <a:spcPct val="100000"/>
              </a:lnSpc>
            </a:pPr>
            <a:endParaRPr lang="en-US" altLang="en-US" sz="1400" b="0">
              <a:solidFill>
                <a:schemeClr val="tx1"/>
              </a:solidFill>
              <a:latin typeface="Arial" panose="020B0604020202020204" pitchFamily="34" charset="0"/>
              <a:ea typeface="+mj-lt"/>
              <a:cs typeface="Arial" panose="020B0604020202020204" pitchFamily="34" charset="0"/>
              <a:sym typeface="+mn-ea"/>
            </a:endParaRPr>
          </a:p>
        </p:txBody>
      </p:sp>
      <p:sp>
        <p:nvSpPr>
          <p:cNvPr id="21" name="Заголовок 1"/>
          <p:cNvSpPr>
            <a:spLocks noGrp="1"/>
          </p:cNvSpPr>
          <p:nvPr/>
        </p:nvSpPr>
        <p:spPr>
          <a:xfrm>
            <a:off x="9697085" y="2931160"/>
            <a:ext cx="2268220" cy="215900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b="1" kern="1200">
                <a:solidFill>
                  <a:schemeClr val="bg1"/>
                </a:solidFill>
                <a:latin typeface="Arial" panose="020B0604020202020204" pitchFamily="34" charset="0"/>
                <a:ea typeface="+mj-ea"/>
                <a:cs typeface="Arial" panose="020B0604020202020204" pitchFamily="34" charset="0"/>
              </a:defRPr>
            </a:lvl1pPr>
          </a:lstStyle>
          <a:p>
            <a:pPr algn="l">
              <a:lnSpc>
                <a:spcPct val="100000"/>
              </a:lnSpc>
            </a:pPr>
            <a:r>
              <a:rPr lang="en-US" altLang="en-US" sz="1400">
                <a:solidFill>
                  <a:srgbClr val="0040BE"/>
                </a:solidFill>
                <a:latin typeface="Arial" panose="020B0604020202020204" pitchFamily="34" charset="0"/>
                <a:ea typeface="+mj-lt"/>
                <a:cs typeface="Arial" panose="020B0604020202020204" pitchFamily="34" charset="0"/>
                <a:sym typeface="+mn-ea"/>
              </a:rPr>
              <a:t>Сотні корпоративних клієнтів</a:t>
            </a:r>
            <a:r>
              <a:rPr lang="en-US" altLang="en-US" sz="1400" b="0">
                <a:solidFill>
                  <a:schemeClr val="tx1"/>
                </a:solidFill>
                <a:latin typeface="Arial" panose="020B0604020202020204" pitchFamily="34" charset="0"/>
                <a:ea typeface="+mj-lt"/>
                <a:cs typeface="Arial" panose="020B0604020202020204" pitchFamily="34" charset="0"/>
                <a:sym typeface="+mn-ea"/>
              </a:rPr>
              <a:t> та МСП отримали фінансування від МФО та гранти за програмами для МСП</a:t>
            </a:r>
          </a:p>
          <a:p>
            <a:pPr algn="l">
              <a:lnSpc>
                <a:spcPct val="100000"/>
              </a:lnSpc>
            </a:pPr>
            <a:endParaRPr lang="en-US" altLang="en-US" sz="1400" b="0">
              <a:solidFill>
                <a:schemeClr val="tx1"/>
              </a:solidFill>
              <a:latin typeface="Arial" panose="020B0604020202020204" pitchFamily="34" charset="0"/>
              <a:ea typeface="+mj-lt"/>
              <a:cs typeface="Arial" panose="020B0604020202020204" pitchFamily="34" charset="0"/>
              <a:sym typeface="+mn-ea"/>
            </a:endParaRPr>
          </a:p>
        </p:txBody>
      </p:sp>
      <p:pic>
        <p:nvPicPr>
          <p:cNvPr id="22" name="Picture 21" descr="D:\Clients\UkrExim Bank\Advertising\20240531 Exim\Stick-2.pngStick-2"/>
          <p:cNvPicPr>
            <a:picLocks noChangeAspect="1"/>
          </p:cNvPicPr>
          <p:nvPr/>
        </p:nvPicPr>
        <p:blipFill>
          <a:blip r:embed="rId12"/>
          <a:srcRect t="47" b="47"/>
          <a:stretch>
            <a:fillRect/>
          </a:stretch>
        </p:blipFill>
        <p:spPr>
          <a:xfrm>
            <a:off x="431165" y="1995805"/>
            <a:ext cx="1048385" cy="865505"/>
          </a:xfrm>
          <a:prstGeom prst="rect">
            <a:avLst/>
          </a:prstGeom>
        </p:spPr>
      </p:pic>
      <p:pic>
        <p:nvPicPr>
          <p:cNvPr id="23" name="Picture 22" descr="D:\Clients\UkrExim Bank\Advertising\20240531 Exim\Stick-2.pngStick-2"/>
          <p:cNvPicPr>
            <a:picLocks noChangeAspect="1"/>
          </p:cNvPicPr>
          <p:nvPr/>
        </p:nvPicPr>
        <p:blipFill>
          <a:blip r:embed="rId12"/>
          <a:srcRect t="47" b="47"/>
          <a:stretch>
            <a:fillRect/>
          </a:stretch>
        </p:blipFill>
        <p:spPr>
          <a:xfrm>
            <a:off x="2607310" y="1995805"/>
            <a:ext cx="1048385" cy="865505"/>
          </a:xfrm>
          <a:prstGeom prst="rect">
            <a:avLst/>
          </a:prstGeom>
        </p:spPr>
      </p:pic>
      <p:pic>
        <p:nvPicPr>
          <p:cNvPr id="24" name="Picture 23" descr="D:\Clients\UkrExim Bank\Advertising\20240531 Exim\Stick-2.pngStick-2"/>
          <p:cNvPicPr>
            <a:picLocks noChangeAspect="1"/>
          </p:cNvPicPr>
          <p:nvPr/>
        </p:nvPicPr>
        <p:blipFill>
          <a:blip r:embed="rId12"/>
          <a:srcRect t="47" b="47"/>
          <a:stretch>
            <a:fillRect/>
          </a:stretch>
        </p:blipFill>
        <p:spPr>
          <a:xfrm>
            <a:off x="5371465" y="1995805"/>
            <a:ext cx="1048385" cy="865505"/>
          </a:xfrm>
          <a:prstGeom prst="rect">
            <a:avLst/>
          </a:prstGeom>
        </p:spPr>
      </p:pic>
      <p:pic>
        <p:nvPicPr>
          <p:cNvPr id="25" name="Picture 24" descr="D:\Clients\UkrExim Bank\Advertising\20240531 Exim\Stick-2.pngStick-2"/>
          <p:cNvPicPr>
            <a:picLocks noChangeAspect="1"/>
          </p:cNvPicPr>
          <p:nvPr/>
        </p:nvPicPr>
        <p:blipFill>
          <a:blip r:embed="rId12"/>
          <a:srcRect t="47" b="47"/>
          <a:stretch>
            <a:fillRect/>
          </a:stretch>
        </p:blipFill>
        <p:spPr>
          <a:xfrm>
            <a:off x="7445375" y="1995805"/>
            <a:ext cx="1048385" cy="865505"/>
          </a:xfrm>
          <a:prstGeom prst="rect">
            <a:avLst/>
          </a:prstGeom>
        </p:spPr>
      </p:pic>
      <p:pic>
        <p:nvPicPr>
          <p:cNvPr id="27" name="Picture 26" descr="D:\Clients\UkrExim Bank\Advertising\20240531 Exim\Stick-2.pngStick-2"/>
          <p:cNvPicPr>
            <a:picLocks noChangeAspect="1"/>
          </p:cNvPicPr>
          <p:nvPr/>
        </p:nvPicPr>
        <p:blipFill>
          <a:blip r:embed="rId12"/>
          <a:srcRect t="47" b="47"/>
          <a:stretch>
            <a:fillRect/>
          </a:stretch>
        </p:blipFill>
        <p:spPr>
          <a:xfrm>
            <a:off x="9768205" y="1995805"/>
            <a:ext cx="1048385" cy="865505"/>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й трикутник 1">
            <a:extLst>
              <a:ext uri="{FF2B5EF4-FFF2-40B4-BE49-F238E27FC236}">
                <a16:creationId xmlns:a16="http://schemas.microsoft.com/office/drawing/2014/main" id="{C8D95814-7166-2147-9C98-FA3255280BE8}"/>
              </a:ext>
            </a:extLst>
          </p:cNvPr>
          <p:cNvSpPr/>
          <p:nvPr/>
        </p:nvSpPr>
        <p:spPr>
          <a:xfrm rot="16200000">
            <a:off x="2666999" y="-2667001"/>
            <a:ext cx="6858002" cy="12192000"/>
          </a:xfrm>
          <a:prstGeom prst="rtTriangle">
            <a:avLst/>
          </a:prstGeom>
          <a:solidFill>
            <a:srgbClr val="E3F3FB"/>
          </a:solidFill>
          <a:ln w="12700" cap="flat">
            <a:solidFill>
              <a:srgbClr val="E3F3FB"/>
            </a:solid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pPr>
            <a:endParaRPr kumimoji="0" lang="uk-UA"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cxnSp>
        <p:nvCxnSpPr>
          <p:cNvPr id="5" name="Straight Connector 4"/>
          <p:cNvCxnSpPr/>
          <p:nvPr/>
        </p:nvCxnSpPr>
        <p:spPr>
          <a:xfrm>
            <a:off x="5535295" y="4098290"/>
            <a:ext cx="1367155" cy="0"/>
          </a:xfrm>
          <a:prstGeom prst="line">
            <a:avLst/>
          </a:prstGeom>
          <a:noFill/>
          <a:ln w="38100" cap="rnd">
            <a:solidFill>
              <a:srgbClr val="444444"/>
            </a:solidFill>
            <a:prstDash val="solid"/>
            <a:miter lim="800000"/>
          </a:ln>
        </p:spPr>
        <p:style>
          <a:lnRef idx="0">
            <a:scrgbClr r="0" g="0" b="0"/>
          </a:lnRef>
          <a:fillRef idx="0">
            <a:scrgbClr r="0" g="0" b="0"/>
          </a:fillRef>
          <a:effectRef idx="0">
            <a:scrgbClr r="0" g="0" b="0"/>
          </a:effectRef>
          <a:fontRef idx="none"/>
        </p:style>
      </p:cxnSp>
      <p:cxnSp>
        <p:nvCxnSpPr>
          <p:cNvPr id="6" name="Elbow Connector 5"/>
          <p:cNvCxnSpPr/>
          <p:nvPr/>
        </p:nvCxnSpPr>
        <p:spPr>
          <a:xfrm flipV="1">
            <a:off x="5680075" y="3590925"/>
            <a:ext cx="1231900" cy="363855"/>
          </a:xfrm>
          <a:prstGeom prst="bentConnector3">
            <a:avLst>
              <a:gd name="adj1" fmla="val 76855"/>
            </a:avLst>
          </a:prstGeom>
          <a:noFill/>
          <a:ln w="38100" cap="rnd">
            <a:solidFill>
              <a:srgbClr val="444444"/>
            </a:solidFill>
            <a:prstDash val="solid"/>
            <a:miter lim="800000"/>
          </a:ln>
        </p:spPr>
        <p:style>
          <a:lnRef idx="0">
            <a:scrgbClr r="0" g="0" b="0"/>
          </a:lnRef>
          <a:fillRef idx="0">
            <a:scrgbClr r="0" g="0" b="0"/>
          </a:fillRef>
          <a:effectRef idx="0">
            <a:scrgbClr r="0" g="0" b="0"/>
          </a:effectRef>
          <a:fontRef idx="none"/>
        </p:style>
      </p:cxnSp>
      <p:cxnSp>
        <p:nvCxnSpPr>
          <p:cNvPr id="8" name="Elbow Connector 7"/>
          <p:cNvCxnSpPr/>
          <p:nvPr/>
        </p:nvCxnSpPr>
        <p:spPr>
          <a:xfrm flipV="1">
            <a:off x="5524500" y="2962910"/>
            <a:ext cx="1379855" cy="833755"/>
          </a:xfrm>
          <a:prstGeom prst="bentConnector3">
            <a:avLst>
              <a:gd name="adj1" fmla="val 68982"/>
            </a:avLst>
          </a:prstGeom>
          <a:noFill/>
          <a:ln w="38100" cap="rnd">
            <a:solidFill>
              <a:srgbClr val="444444"/>
            </a:solidFill>
            <a:prstDash val="solid"/>
            <a:miter lim="800000"/>
          </a:ln>
        </p:spPr>
        <p:style>
          <a:lnRef idx="0">
            <a:scrgbClr r="0" g="0" b="0"/>
          </a:lnRef>
          <a:fillRef idx="0">
            <a:scrgbClr r="0" g="0" b="0"/>
          </a:fillRef>
          <a:effectRef idx="0">
            <a:scrgbClr r="0" g="0" b="0"/>
          </a:effectRef>
          <a:fontRef idx="none"/>
        </p:style>
      </p:cxnSp>
      <p:cxnSp>
        <p:nvCxnSpPr>
          <p:cNvPr id="9" name="Elbow Connector 8"/>
          <p:cNvCxnSpPr/>
          <p:nvPr/>
        </p:nvCxnSpPr>
        <p:spPr>
          <a:xfrm>
            <a:off x="5603240" y="4257040"/>
            <a:ext cx="1282065" cy="486410"/>
          </a:xfrm>
          <a:prstGeom prst="bentConnector3">
            <a:avLst>
              <a:gd name="adj1" fmla="val 80386"/>
            </a:avLst>
          </a:prstGeom>
          <a:noFill/>
          <a:ln w="38100" cap="rnd">
            <a:solidFill>
              <a:srgbClr val="444444"/>
            </a:solidFill>
            <a:prstDash val="solid"/>
            <a:miter lim="800000"/>
          </a:ln>
        </p:spPr>
        <p:style>
          <a:lnRef idx="0">
            <a:scrgbClr r="0" g="0" b="0"/>
          </a:lnRef>
          <a:fillRef idx="0">
            <a:scrgbClr r="0" g="0" b="0"/>
          </a:fillRef>
          <a:effectRef idx="0">
            <a:scrgbClr r="0" g="0" b="0"/>
          </a:effectRef>
          <a:fontRef idx="none"/>
        </p:style>
      </p:cxnSp>
      <p:cxnSp>
        <p:nvCxnSpPr>
          <p:cNvPr id="10" name="Elbow Connector 9"/>
          <p:cNvCxnSpPr/>
          <p:nvPr/>
        </p:nvCxnSpPr>
        <p:spPr>
          <a:xfrm>
            <a:off x="5153660" y="4434840"/>
            <a:ext cx="1714500" cy="1079500"/>
          </a:xfrm>
          <a:prstGeom prst="bentConnector3">
            <a:avLst>
              <a:gd name="adj1" fmla="val 75962"/>
            </a:avLst>
          </a:prstGeom>
          <a:noFill/>
          <a:ln w="38100" cap="rnd">
            <a:solidFill>
              <a:srgbClr val="444444"/>
            </a:solidFill>
            <a:prstDash val="solid"/>
            <a:miter lim="800000"/>
          </a:ln>
        </p:spPr>
        <p:style>
          <a:lnRef idx="0">
            <a:scrgbClr r="0" g="0" b="0"/>
          </a:lnRef>
          <a:fillRef idx="0">
            <a:scrgbClr r="0" g="0" b="0"/>
          </a:fillRef>
          <a:effectRef idx="0">
            <a:scrgbClr r="0" g="0" b="0"/>
          </a:effectRef>
          <a:fontRef idx="none"/>
        </p:style>
      </p:cxnSp>
      <p:pic>
        <p:nvPicPr>
          <p:cNvPr id="7" name="Picture 27" descr="Logo_Exim"/>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292205" y="287948"/>
            <a:ext cx="574040" cy="390525"/>
          </a:xfrm>
          <a:prstGeom prst="rect">
            <a:avLst/>
          </a:prstGeom>
        </p:spPr>
      </p:pic>
      <p:sp>
        <p:nvSpPr>
          <p:cNvPr id="11" name="Заголовок 1"/>
          <p:cNvSpPr>
            <a:spLocks noGrp="1"/>
          </p:cNvSpPr>
          <p:nvPr/>
        </p:nvSpPr>
        <p:spPr>
          <a:xfrm>
            <a:off x="6863080" y="1184910"/>
            <a:ext cx="4173855" cy="53340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b="1" kern="1200">
                <a:solidFill>
                  <a:schemeClr val="bg1"/>
                </a:solidFill>
                <a:latin typeface="Arial" panose="020B0604020202020204" pitchFamily="34" charset="0"/>
                <a:ea typeface="+mj-ea"/>
                <a:cs typeface="Arial" panose="020B0604020202020204" pitchFamily="34" charset="0"/>
              </a:defRPr>
            </a:lvl1pPr>
          </a:lstStyle>
          <a:p>
            <a:pPr indent="0" algn="l" fontAlgn="auto">
              <a:lnSpc>
                <a:spcPct val="100000"/>
              </a:lnSpc>
              <a:spcBef>
                <a:spcPts val="600"/>
              </a:spcBef>
            </a:pPr>
            <a:r>
              <a:rPr lang="ru-RU" altLang="uk-UA" sz="2400" noProof="0">
                <a:solidFill>
                  <a:schemeClr val="tx1"/>
                </a:solidFill>
                <a:latin typeface="Arial" panose="020B0604020202020204" pitchFamily="34" charset="0"/>
                <a:ea typeface="+mj-lt"/>
                <a:cs typeface="Arial" panose="020B0604020202020204" pitchFamily="34" charset="0"/>
                <a:sym typeface="+mn-ea"/>
              </a:rPr>
              <a:t>Ф</a:t>
            </a:r>
            <a:r>
              <a:rPr lang="uk-UA" altLang="uk-UA" sz="2400" noProof="0">
                <a:solidFill>
                  <a:schemeClr val="tx1"/>
                </a:solidFill>
                <a:latin typeface="Arial" panose="020B0604020202020204" pitchFamily="34" charset="0"/>
                <a:ea typeface="+mj-lt"/>
                <a:cs typeface="Arial" panose="020B0604020202020204" pitchFamily="34" charset="0"/>
                <a:sym typeface="+mn-ea"/>
              </a:rPr>
              <a:t>інансова підтримка для:</a:t>
            </a:r>
            <a:endParaRPr lang="uk-UA" altLang="uk-UA" sz="2400" b="0" noProof="0">
              <a:solidFill>
                <a:schemeClr val="tx1"/>
              </a:solidFill>
              <a:latin typeface="Arial" panose="020B0604020202020204" pitchFamily="34" charset="0"/>
              <a:ea typeface="+mj-lt"/>
              <a:cs typeface="Arial" panose="020B0604020202020204" pitchFamily="34" charset="0"/>
              <a:sym typeface="+mn-ea"/>
            </a:endParaRPr>
          </a:p>
        </p:txBody>
      </p:sp>
      <p:pic>
        <p:nvPicPr>
          <p:cNvPr id="12" name="Picture 10" descr="Strelka_1"/>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535412" y="1061720"/>
            <a:ext cx="980440" cy="917575"/>
          </a:xfrm>
          <a:prstGeom prst="rect">
            <a:avLst/>
          </a:prstGeom>
        </p:spPr>
      </p:pic>
      <p:sp>
        <p:nvSpPr>
          <p:cNvPr id="13" name="Заголовок 1"/>
          <p:cNvSpPr>
            <a:spLocks noGrp="1"/>
          </p:cNvSpPr>
          <p:nvPr/>
        </p:nvSpPr>
        <p:spPr>
          <a:xfrm>
            <a:off x="7726680" y="2705100"/>
            <a:ext cx="3475990" cy="330454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b="1" kern="1200">
                <a:solidFill>
                  <a:schemeClr val="bg1"/>
                </a:solidFill>
                <a:latin typeface="Arial" panose="020B0604020202020204" pitchFamily="34" charset="0"/>
                <a:ea typeface="+mj-ea"/>
                <a:cs typeface="Arial" panose="020B0604020202020204" pitchFamily="34" charset="0"/>
              </a:defRPr>
            </a:lvl1pPr>
          </a:lstStyle>
          <a:p>
            <a:pPr algn="l" fontAlgn="auto">
              <a:lnSpc>
                <a:spcPct val="100000"/>
              </a:lnSpc>
              <a:spcBef>
                <a:spcPts val="400"/>
              </a:spcBef>
              <a:spcAft>
                <a:spcPts val="1400"/>
              </a:spcAft>
            </a:pPr>
            <a:r>
              <a:rPr lang="en-US" altLang="en-US" sz="2000" b="0" err="1">
                <a:solidFill>
                  <a:schemeClr val="tx1"/>
                </a:solidFill>
                <a:latin typeface="Arial" panose="020B0604020202020204" pitchFamily="34" charset="0"/>
                <a:ea typeface="+mj-lt"/>
                <a:cs typeface="Arial" panose="020B0604020202020204" pitchFamily="34" charset="0"/>
                <a:sym typeface="+mn-ea"/>
              </a:rPr>
              <a:t>Експортерів</a:t>
            </a:r>
            <a:r>
              <a:rPr lang="ru-RU" altLang="en-US" sz="2000" b="0">
                <a:solidFill>
                  <a:schemeClr val="tx1"/>
                </a:solidFill>
                <a:latin typeface="Arial" panose="020B0604020202020204" pitchFamily="34" charset="0"/>
                <a:ea typeface="+mj-lt"/>
                <a:cs typeface="Arial" panose="020B0604020202020204" pitchFamily="34" charset="0"/>
                <a:sym typeface="+mn-ea"/>
              </a:rPr>
              <a:t>/і</a:t>
            </a:r>
            <a:r>
              <a:rPr lang="en-US" altLang="en-US" sz="2000" b="0" err="1">
                <a:solidFill>
                  <a:schemeClr val="tx1"/>
                </a:solidFill>
                <a:latin typeface="Arial" panose="020B0604020202020204" pitchFamily="34" charset="0"/>
                <a:ea typeface="+mj-lt"/>
                <a:cs typeface="Arial" panose="020B0604020202020204" pitchFamily="34" charset="0"/>
                <a:sym typeface="+mn-ea"/>
              </a:rPr>
              <a:t>мпортерів</a:t>
            </a:r>
            <a:r>
              <a:rPr lang="ru-RU" altLang="en-US" sz="2000" b="0">
                <a:solidFill>
                  <a:schemeClr val="tx1"/>
                </a:solidFill>
                <a:latin typeface="Arial" panose="020B0604020202020204" pitchFamily="34" charset="0"/>
                <a:ea typeface="+mj-lt"/>
                <a:cs typeface="Arial" panose="020B0604020202020204" pitchFamily="34" charset="0"/>
                <a:sym typeface="+mn-ea"/>
              </a:rPr>
              <a:t>;</a:t>
            </a:r>
            <a:endParaRPr lang="en-US" altLang="en-US" sz="2000" b="0">
              <a:solidFill>
                <a:schemeClr val="tx1"/>
              </a:solidFill>
              <a:latin typeface="Arial" panose="020B0604020202020204" pitchFamily="34" charset="0"/>
              <a:ea typeface="+mj-lt"/>
              <a:cs typeface="Arial" panose="020B0604020202020204" pitchFamily="34" charset="0"/>
              <a:sym typeface="+mn-ea"/>
            </a:endParaRPr>
          </a:p>
          <a:p>
            <a:pPr algn="l" fontAlgn="auto">
              <a:lnSpc>
                <a:spcPct val="100000"/>
              </a:lnSpc>
              <a:spcBef>
                <a:spcPts val="400"/>
              </a:spcBef>
              <a:spcAft>
                <a:spcPts val="1400"/>
              </a:spcAft>
            </a:pPr>
            <a:r>
              <a:rPr lang="en-US" altLang="en-US" sz="2000" b="0">
                <a:solidFill>
                  <a:schemeClr val="tx1"/>
                </a:solidFill>
                <a:latin typeface="Arial" panose="020B0604020202020204" pitchFamily="34" charset="0"/>
                <a:ea typeface="+mj-lt"/>
                <a:cs typeface="Arial" panose="020B0604020202020204" pitchFamily="34" charset="0"/>
                <a:sym typeface="+mn-ea"/>
              </a:rPr>
              <a:t>Інфраструктурних проектів</a:t>
            </a:r>
            <a:r>
              <a:rPr lang="ru-RU" altLang="en-US" sz="2000" b="0">
                <a:solidFill>
                  <a:schemeClr val="tx1"/>
                </a:solidFill>
                <a:latin typeface="Arial" panose="020B0604020202020204" pitchFamily="34" charset="0"/>
                <a:ea typeface="+mj-lt"/>
                <a:cs typeface="Arial" panose="020B0604020202020204" pitchFamily="34" charset="0"/>
                <a:sym typeface="+mn-ea"/>
              </a:rPr>
              <a:t>;</a:t>
            </a:r>
            <a:endParaRPr lang="en-US" altLang="en-US" sz="2000" b="0">
              <a:solidFill>
                <a:schemeClr val="tx1"/>
              </a:solidFill>
              <a:latin typeface="Arial" panose="020B0604020202020204" pitchFamily="34" charset="0"/>
              <a:ea typeface="+mj-lt"/>
              <a:cs typeface="Arial" panose="020B0604020202020204" pitchFamily="34" charset="0"/>
              <a:sym typeface="+mn-ea"/>
            </a:endParaRPr>
          </a:p>
          <a:p>
            <a:pPr algn="l" fontAlgn="auto">
              <a:lnSpc>
                <a:spcPct val="100000"/>
              </a:lnSpc>
              <a:spcBef>
                <a:spcPts val="400"/>
              </a:spcBef>
              <a:spcAft>
                <a:spcPts val="1400"/>
              </a:spcAft>
            </a:pPr>
            <a:r>
              <a:rPr lang="uk-UA" altLang="en-US" sz="2000" b="0">
                <a:solidFill>
                  <a:schemeClr val="tx1"/>
                </a:solidFill>
                <a:latin typeface="Arial" panose="020B0604020202020204" pitchFamily="34" charset="0"/>
                <a:ea typeface="+mj-lt"/>
                <a:cs typeface="Arial" panose="020B0604020202020204" pitchFamily="34" charset="0"/>
                <a:sym typeface="+mn-ea"/>
              </a:rPr>
              <a:t>П</a:t>
            </a:r>
            <a:r>
              <a:rPr lang="en-US" altLang="en-US" sz="2000" b="0">
                <a:solidFill>
                  <a:schemeClr val="tx1"/>
                </a:solidFill>
                <a:latin typeface="Arial" panose="020B0604020202020204" pitchFamily="34" charset="0"/>
                <a:ea typeface="+mj-lt"/>
                <a:cs typeface="Arial" panose="020B0604020202020204" pitchFamily="34" charset="0"/>
                <a:sym typeface="+mn-ea"/>
              </a:rPr>
              <a:t>аливно-енергетичного сектору</a:t>
            </a:r>
            <a:r>
              <a:rPr lang="ru-RU" altLang="en-US" sz="2000" b="0">
                <a:solidFill>
                  <a:schemeClr val="tx1"/>
                </a:solidFill>
                <a:latin typeface="Arial" panose="020B0604020202020204" pitchFamily="34" charset="0"/>
                <a:ea typeface="+mj-lt"/>
                <a:cs typeface="Arial" panose="020B0604020202020204" pitchFamily="34" charset="0"/>
                <a:sym typeface="+mn-ea"/>
              </a:rPr>
              <a:t>;</a:t>
            </a:r>
            <a:endParaRPr lang="en-US" altLang="en-US" sz="2000" b="0">
              <a:solidFill>
                <a:schemeClr val="tx1"/>
              </a:solidFill>
              <a:latin typeface="Arial" panose="020B0604020202020204" pitchFamily="34" charset="0"/>
              <a:ea typeface="+mj-lt"/>
              <a:cs typeface="Arial" panose="020B0604020202020204" pitchFamily="34" charset="0"/>
              <a:sym typeface="+mn-ea"/>
            </a:endParaRPr>
          </a:p>
          <a:p>
            <a:pPr algn="l" fontAlgn="auto">
              <a:lnSpc>
                <a:spcPct val="100000"/>
              </a:lnSpc>
              <a:spcBef>
                <a:spcPts val="400"/>
              </a:spcBef>
              <a:spcAft>
                <a:spcPts val="1400"/>
              </a:spcAft>
            </a:pPr>
            <a:r>
              <a:rPr lang="en-US" altLang="en-US" sz="2000" b="0">
                <a:solidFill>
                  <a:schemeClr val="tx1"/>
                </a:solidFill>
                <a:latin typeface="Arial" panose="020B0604020202020204" pitchFamily="34" charset="0"/>
                <a:ea typeface="+mj-lt"/>
                <a:cs typeface="Arial" panose="020B0604020202020204" pitchFamily="34" charset="0"/>
                <a:sym typeface="+mn-ea"/>
              </a:rPr>
              <a:t>АПК, фокус на переробці</a:t>
            </a:r>
            <a:r>
              <a:rPr lang="ru-RU" altLang="en-US" sz="2000" b="0">
                <a:solidFill>
                  <a:schemeClr val="tx1"/>
                </a:solidFill>
                <a:latin typeface="Arial" panose="020B0604020202020204" pitchFamily="34" charset="0"/>
                <a:ea typeface="+mj-lt"/>
                <a:cs typeface="Arial" panose="020B0604020202020204" pitchFamily="34" charset="0"/>
                <a:sym typeface="+mn-ea"/>
              </a:rPr>
              <a:t>;</a:t>
            </a:r>
            <a:endParaRPr lang="en-US" altLang="en-US" sz="2000" b="0">
              <a:solidFill>
                <a:schemeClr val="tx1"/>
              </a:solidFill>
              <a:latin typeface="Arial" panose="020B0604020202020204" pitchFamily="34" charset="0"/>
              <a:ea typeface="+mj-lt"/>
              <a:cs typeface="Arial" panose="020B0604020202020204" pitchFamily="34" charset="0"/>
              <a:sym typeface="+mn-ea"/>
            </a:endParaRPr>
          </a:p>
          <a:p>
            <a:pPr algn="l" fontAlgn="auto">
              <a:lnSpc>
                <a:spcPct val="100000"/>
              </a:lnSpc>
              <a:spcBef>
                <a:spcPts val="400"/>
              </a:spcBef>
              <a:spcAft>
                <a:spcPts val="1400"/>
              </a:spcAft>
            </a:pPr>
            <a:r>
              <a:rPr lang="uk-UA" altLang="en-US" sz="2000" b="0">
                <a:solidFill>
                  <a:schemeClr val="tx1"/>
                </a:solidFill>
                <a:latin typeface="Arial" panose="020B0604020202020204" pitchFamily="34" charset="0"/>
                <a:ea typeface="+mj-lt"/>
                <a:cs typeface="Arial" panose="020B0604020202020204" pitchFamily="34" charset="0"/>
                <a:sym typeface="+mn-ea"/>
              </a:rPr>
              <a:t>П</a:t>
            </a:r>
            <a:r>
              <a:rPr lang="en-US" altLang="en-US" sz="2000" b="0" err="1">
                <a:solidFill>
                  <a:schemeClr val="tx1"/>
                </a:solidFill>
                <a:latin typeface="Arial" panose="020B0604020202020204" pitchFamily="34" charset="0"/>
                <a:ea typeface="+mj-lt"/>
                <a:cs typeface="Arial" panose="020B0604020202020204" pitchFamily="34" charset="0"/>
                <a:sym typeface="+mn-ea"/>
              </a:rPr>
              <a:t>ромисловості</a:t>
            </a:r>
            <a:r>
              <a:rPr lang="uk-UA" altLang="en-US" sz="2000" b="0">
                <a:solidFill>
                  <a:schemeClr val="tx1"/>
                </a:solidFill>
                <a:latin typeface="Arial" panose="020B0604020202020204" pitchFamily="34" charset="0"/>
                <a:ea typeface="+mj-lt"/>
                <a:cs typeface="Arial" panose="020B0604020202020204" pitchFamily="34" charset="0"/>
                <a:sym typeface="+mn-ea"/>
              </a:rPr>
              <a:t>.</a:t>
            </a:r>
            <a:endParaRPr lang="en-US" altLang="en-US" sz="2000" b="0">
              <a:solidFill>
                <a:schemeClr val="tx1"/>
              </a:solidFill>
              <a:latin typeface="Arial" panose="020B0604020202020204" pitchFamily="34" charset="0"/>
              <a:ea typeface="+mj-lt"/>
              <a:cs typeface="Arial" panose="020B0604020202020204" pitchFamily="34" charset="0"/>
              <a:sym typeface="+mn-ea"/>
            </a:endParaRPr>
          </a:p>
        </p:txBody>
      </p:sp>
      <p:sp>
        <p:nvSpPr>
          <p:cNvPr id="14" name="Заголовок 1"/>
          <p:cNvSpPr txBox="1">
            <a:spLocks noGrp="1"/>
          </p:cNvSpPr>
          <p:nvPr/>
        </p:nvSpPr>
        <p:spPr>
          <a:xfrm>
            <a:off x="455295" y="333374"/>
            <a:ext cx="5194301" cy="1384937"/>
          </a:xfrm>
          <a:prstGeom prst="rect">
            <a:avLst/>
          </a:prstGeom>
          <a:ln w="12700">
            <a:miter lim="400000"/>
          </a:ln>
        </p:spPr>
        <p:txBody>
          <a:bodyPr lIns="45719" rIns="45719" anchor="t">
            <a:normAutofit/>
          </a:bodyPr>
          <a:lstStyle>
            <a:lvl1pPr marL="0" marR="0" indent="0" algn="ctr" defTabSz="914400" rtl="0" latinLnBrk="0">
              <a:lnSpc>
                <a:spcPct val="90000"/>
              </a:lnSpc>
              <a:spcBef>
                <a:spcPts val="0"/>
              </a:spcBef>
              <a:spcAft>
                <a:spcPts val="0"/>
              </a:spcAft>
              <a:buClrTx/>
              <a:buSzTx/>
              <a:buFontTx/>
              <a:buNone/>
              <a:defRPr sz="6000" b="1" i="0" u="none" strike="noStrike" cap="none" spc="0" baseline="0">
                <a:solidFill>
                  <a:srgbClr val="FFFFFF"/>
                </a:solidFill>
                <a:uFillTx/>
                <a:latin typeface="Arial" panose="020B0604020202020204"/>
                <a:ea typeface="Arial" panose="020B0604020202020204"/>
                <a:cs typeface="Arial" panose="020B0604020202020204"/>
                <a:sym typeface="Arial" panose="020B0604020202020204"/>
              </a:defRPr>
            </a:lvl1pPr>
            <a:lvl2pPr marL="0" marR="0" indent="0" algn="l" defTabSz="914400" rtl="0" latinLnBrk="0">
              <a:lnSpc>
                <a:spcPct val="90000"/>
              </a:lnSpc>
              <a:spcBef>
                <a:spcPts val="0"/>
              </a:spcBef>
              <a:spcAft>
                <a:spcPts val="0"/>
              </a:spcAft>
              <a:buClrTx/>
              <a:buSzTx/>
              <a:buFontTx/>
              <a:buNone/>
              <a:defRPr sz="3500" b="1" i="0" u="none" strike="noStrike" cap="none" spc="0" baseline="0">
                <a:solidFill>
                  <a:srgbClr val="FFFFFF"/>
                </a:solidFill>
                <a:uFillTx/>
                <a:latin typeface="Arial" panose="020B0604020202020204"/>
                <a:ea typeface="Arial" panose="020B0604020202020204"/>
                <a:cs typeface="Arial" panose="020B0604020202020204"/>
                <a:sym typeface="Arial" panose="020B0604020202020204"/>
              </a:defRPr>
            </a:lvl2pPr>
            <a:lvl3pPr marL="0" marR="0" indent="0" algn="l" defTabSz="914400" rtl="0" latinLnBrk="0">
              <a:lnSpc>
                <a:spcPct val="90000"/>
              </a:lnSpc>
              <a:spcBef>
                <a:spcPts val="0"/>
              </a:spcBef>
              <a:spcAft>
                <a:spcPts val="0"/>
              </a:spcAft>
              <a:buClrTx/>
              <a:buSzTx/>
              <a:buFontTx/>
              <a:buNone/>
              <a:defRPr sz="3500" b="1" i="0" u="none" strike="noStrike" cap="none" spc="0" baseline="0">
                <a:solidFill>
                  <a:srgbClr val="FFFFFF"/>
                </a:solidFill>
                <a:uFillTx/>
                <a:latin typeface="Arial" panose="020B0604020202020204"/>
                <a:ea typeface="Arial" panose="020B0604020202020204"/>
                <a:cs typeface="Arial" panose="020B0604020202020204"/>
                <a:sym typeface="Arial" panose="020B0604020202020204"/>
              </a:defRPr>
            </a:lvl3pPr>
            <a:lvl4pPr marL="0" marR="0" indent="0" algn="l" defTabSz="914400" rtl="0" latinLnBrk="0">
              <a:lnSpc>
                <a:spcPct val="90000"/>
              </a:lnSpc>
              <a:spcBef>
                <a:spcPts val="0"/>
              </a:spcBef>
              <a:spcAft>
                <a:spcPts val="0"/>
              </a:spcAft>
              <a:buClrTx/>
              <a:buSzTx/>
              <a:buFontTx/>
              <a:buNone/>
              <a:defRPr sz="3500" b="1" i="0" u="none" strike="noStrike" cap="none" spc="0" baseline="0">
                <a:solidFill>
                  <a:srgbClr val="FFFFFF"/>
                </a:solidFill>
                <a:uFillTx/>
                <a:latin typeface="Arial" panose="020B0604020202020204"/>
                <a:ea typeface="Arial" panose="020B0604020202020204"/>
                <a:cs typeface="Arial" panose="020B0604020202020204"/>
                <a:sym typeface="Arial" panose="020B0604020202020204"/>
              </a:defRPr>
            </a:lvl4pPr>
            <a:lvl5pPr marL="0" marR="0" indent="0" algn="l" defTabSz="914400" rtl="0" latinLnBrk="0">
              <a:lnSpc>
                <a:spcPct val="90000"/>
              </a:lnSpc>
              <a:spcBef>
                <a:spcPts val="0"/>
              </a:spcBef>
              <a:spcAft>
                <a:spcPts val="0"/>
              </a:spcAft>
              <a:buClrTx/>
              <a:buSzTx/>
              <a:buFontTx/>
              <a:buNone/>
              <a:defRPr sz="3500" b="1" i="0" u="none" strike="noStrike" cap="none" spc="0" baseline="0">
                <a:solidFill>
                  <a:srgbClr val="FFFFFF"/>
                </a:solidFill>
                <a:uFillTx/>
                <a:latin typeface="Arial" panose="020B0604020202020204"/>
                <a:ea typeface="Arial" panose="020B0604020202020204"/>
                <a:cs typeface="Arial" panose="020B0604020202020204"/>
                <a:sym typeface="Arial" panose="020B0604020202020204"/>
              </a:defRPr>
            </a:lvl5pPr>
            <a:lvl6pPr marL="0" marR="0" indent="0" algn="l" defTabSz="914400" rtl="0" latinLnBrk="0">
              <a:lnSpc>
                <a:spcPct val="90000"/>
              </a:lnSpc>
              <a:spcBef>
                <a:spcPts val="0"/>
              </a:spcBef>
              <a:spcAft>
                <a:spcPts val="0"/>
              </a:spcAft>
              <a:buClrTx/>
              <a:buSzTx/>
              <a:buFontTx/>
              <a:buNone/>
              <a:defRPr sz="3500" b="1" i="0" u="none" strike="noStrike" cap="none" spc="0" baseline="0">
                <a:solidFill>
                  <a:srgbClr val="FFFFFF"/>
                </a:solidFill>
                <a:uFillTx/>
                <a:latin typeface="Arial" panose="020B0604020202020204"/>
                <a:ea typeface="Arial" panose="020B0604020202020204"/>
                <a:cs typeface="Arial" panose="020B0604020202020204"/>
                <a:sym typeface="Arial" panose="020B0604020202020204"/>
              </a:defRPr>
            </a:lvl6pPr>
            <a:lvl7pPr marL="0" marR="0" indent="0" algn="l" defTabSz="914400" rtl="0" latinLnBrk="0">
              <a:lnSpc>
                <a:spcPct val="90000"/>
              </a:lnSpc>
              <a:spcBef>
                <a:spcPts val="0"/>
              </a:spcBef>
              <a:spcAft>
                <a:spcPts val="0"/>
              </a:spcAft>
              <a:buClrTx/>
              <a:buSzTx/>
              <a:buFontTx/>
              <a:buNone/>
              <a:defRPr sz="3500" b="1" i="0" u="none" strike="noStrike" cap="none" spc="0" baseline="0">
                <a:solidFill>
                  <a:srgbClr val="FFFFFF"/>
                </a:solidFill>
                <a:uFillTx/>
                <a:latin typeface="Arial" panose="020B0604020202020204"/>
                <a:ea typeface="Arial" panose="020B0604020202020204"/>
                <a:cs typeface="Arial" panose="020B0604020202020204"/>
                <a:sym typeface="Arial" panose="020B0604020202020204"/>
              </a:defRPr>
            </a:lvl7pPr>
            <a:lvl8pPr marL="0" marR="0" indent="0" algn="l" defTabSz="914400" rtl="0" latinLnBrk="0">
              <a:lnSpc>
                <a:spcPct val="90000"/>
              </a:lnSpc>
              <a:spcBef>
                <a:spcPts val="0"/>
              </a:spcBef>
              <a:spcAft>
                <a:spcPts val="0"/>
              </a:spcAft>
              <a:buClrTx/>
              <a:buSzTx/>
              <a:buFontTx/>
              <a:buNone/>
              <a:defRPr sz="3500" b="1" i="0" u="none" strike="noStrike" cap="none" spc="0" baseline="0">
                <a:solidFill>
                  <a:srgbClr val="FFFFFF"/>
                </a:solidFill>
                <a:uFillTx/>
                <a:latin typeface="Arial" panose="020B0604020202020204"/>
                <a:ea typeface="Arial" panose="020B0604020202020204"/>
                <a:cs typeface="Arial" panose="020B0604020202020204"/>
                <a:sym typeface="Arial" panose="020B0604020202020204"/>
              </a:defRPr>
            </a:lvl8pPr>
            <a:lvl9pPr marL="0" marR="0" indent="0" algn="l" defTabSz="914400" rtl="0" latinLnBrk="0">
              <a:lnSpc>
                <a:spcPct val="90000"/>
              </a:lnSpc>
              <a:spcBef>
                <a:spcPts val="0"/>
              </a:spcBef>
              <a:spcAft>
                <a:spcPts val="0"/>
              </a:spcAft>
              <a:buClrTx/>
              <a:buSzTx/>
              <a:buFontTx/>
              <a:buNone/>
              <a:defRPr sz="3500" b="1" i="0" u="none" strike="noStrike" cap="none" spc="0" baseline="0">
                <a:solidFill>
                  <a:srgbClr val="FFFFFF"/>
                </a:solidFill>
                <a:uFillTx/>
                <a:latin typeface="Arial" panose="020B0604020202020204"/>
                <a:ea typeface="Arial" panose="020B0604020202020204"/>
                <a:cs typeface="Arial" panose="020B0604020202020204"/>
                <a:sym typeface="Arial" panose="020B0604020202020204"/>
              </a:defRPr>
            </a:lvl9pPr>
          </a:lstStyle>
          <a:p>
            <a:pPr algn="l">
              <a:lnSpc>
                <a:spcPct val="100000"/>
              </a:lnSpc>
              <a:defRPr sz="2800">
                <a:solidFill>
                  <a:srgbClr val="0040BE"/>
                </a:solidFill>
              </a:defRPr>
            </a:pPr>
            <a:r>
              <a:rPr err="1"/>
              <a:t>Укрексімбанк</a:t>
            </a:r>
            <a:r>
              <a:t> —</a:t>
            </a:r>
            <a:r>
              <a:rPr/>
              <a:t/>
            </a:r>
            <a:br>
              <a:rPr/>
            </a:br>
            <a:r>
              <a:rPr err="1"/>
              <a:t>фінансовий</a:t>
            </a:r>
            <a:r>
              <a:t> </a:t>
            </a:r>
            <a:r>
              <a:rPr err="1"/>
              <a:t>партнер</a:t>
            </a:r>
            <a:r>
              <a:t> </a:t>
            </a:r>
            <a:r>
              <a:rPr err="1"/>
              <a:t>національного</a:t>
            </a:r>
            <a:r>
              <a:t> </a:t>
            </a:r>
            <a:r>
              <a:rPr err="1"/>
              <a:t>масштабу</a:t>
            </a:r>
            <a:endParaRPr/>
          </a:p>
        </p:txBody>
      </p:sp>
      <p:pic>
        <p:nvPicPr>
          <p:cNvPr id="26" name="Picture 17" descr="Picture 17"/>
          <p:cNvPicPr>
            <a:picLocks noChangeAspect="1"/>
          </p:cNvPicPr>
          <p:nvPr/>
        </p:nvPicPr>
        <p:blipFill>
          <a:blip r:embed="rId6"/>
          <a:stretch>
            <a:fillRect/>
          </a:stretch>
        </p:blipFill>
        <p:spPr>
          <a:xfrm>
            <a:off x="6931660" y="2647950"/>
            <a:ext cx="582295" cy="582295"/>
          </a:xfrm>
          <a:prstGeom prst="rect">
            <a:avLst/>
          </a:prstGeom>
          <a:ln w="12700">
            <a:miter lim="400000"/>
            <a:headEnd/>
            <a:tailEnd/>
          </a:ln>
        </p:spPr>
      </p:pic>
      <p:pic>
        <p:nvPicPr>
          <p:cNvPr id="28" name="Picture 24" descr="Ico_Elevator"/>
          <p:cNvPicPr>
            <a:picLocks noChangeAspect="1"/>
          </p:cNvPicPr>
          <p:nvPr/>
        </p:nvPicPr>
        <p:blipFill>
          <a:blip r:embed="rId7"/>
          <a:stretch>
            <a:fillRect/>
          </a:stretch>
        </p:blipFill>
        <p:spPr>
          <a:xfrm>
            <a:off x="6979603" y="3277235"/>
            <a:ext cx="486410" cy="486410"/>
          </a:xfrm>
          <a:prstGeom prst="rect">
            <a:avLst/>
          </a:prstGeom>
        </p:spPr>
      </p:pic>
      <p:pic>
        <p:nvPicPr>
          <p:cNvPr id="29" name="Picture 4" descr="Picture 4"/>
          <p:cNvPicPr>
            <a:picLocks noChangeAspect="1"/>
          </p:cNvPicPr>
          <p:nvPr/>
        </p:nvPicPr>
        <p:blipFill>
          <a:blip r:embed="rId8"/>
          <a:stretch>
            <a:fillRect/>
          </a:stretch>
        </p:blipFill>
        <p:spPr>
          <a:xfrm>
            <a:off x="6935153" y="3810635"/>
            <a:ext cx="575310" cy="575310"/>
          </a:xfrm>
          <a:prstGeom prst="rect">
            <a:avLst/>
          </a:prstGeom>
          <a:ln w="12700">
            <a:miter lim="400000"/>
            <a:headEnd/>
            <a:tailEnd/>
          </a:ln>
        </p:spPr>
      </p:pic>
      <p:pic>
        <p:nvPicPr>
          <p:cNvPr id="30" name="Picture 14" descr="Ico_1"/>
          <p:cNvPicPr>
            <a:picLocks noChangeAspect="1"/>
          </p:cNvPicPr>
          <p:nvPr/>
        </p:nvPicPr>
        <p:blipFill>
          <a:blip r:embed="rId9"/>
          <a:stretch>
            <a:fillRect/>
          </a:stretch>
        </p:blipFill>
        <p:spPr>
          <a:xfrm rot="18660000">
            <a:off x="6924675" y="4432935"/>
            <a:ext cx="596265" cy="596265"/>
          </a:xfrm>
          <a:prstGeom prst="rect">
            <a:avLst/>
          </a:prstGeom>
        </p:spPr>
      </p:pic>
      <p:pic>
        <p:nvPicPr>
          <p:cNvPr id="31" name="Picture 26" descr="Ico_Factory"/>
          <p:cNvPicPr>
            <a:picLocks noChangeAspect="1"/>
          </p:cNvPicPr>
          <p:nvPr/>
        </p:nvPicPr>
        <p:blipFill>
          <a:blip r:embed="rId10"/>
          <a:stretch>
            <a:fillRect/>
          </a:stretch>
        </p:blipFill>
        <p:spPr>
          <a:xfrm>
            <a:off x="6933248" y="5076190"/>
            <a:ext cx="579120" cy="579120"/>
          </a:xfrm>
          <a:prstGeom prst="rect">
            <a:avLst/>
          </a:prstGeom>
        </p:spPr>
      </p:pic>
      <p:pic>
        <p:nvPicPr>
          <p:cNvPr id="4" name="Picture 3" descr="Map_Ukraine"/>
          <p:cNvPicPr>
            <a:picLocks noChangeAspect="1"/>
          </p:cNvPicPr>
          <p:nvPr/>
        </p:nvPicPr>
        <p:blipFill>
          <a:blip r:embed="rId11"/>
          <a:stretch>
            <a:fillRect/>
          </a:stretch>
        </p:blipFill>
        <p:spPr>
          <a:xfrm>
            <a:off x="516890" y="1897380"/>
            <a:ext cx="5842635" cy="4112260"/>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val 7"/>
          <p:cNvSpPr/>
          <p:nvPr/>
        </p:nvSpPr>
        <p:spPr>
          <a:xfrm>
            <a:off x="401955" y="4039870"/>
            <a:ext cx="1642110" cy="1642110"/>
          </a:xfrm>
          <a:prstGeom prst="ellipse">
            <a:avLst/>
          </a:prstGeom>
          <a:solidFill>
            <a:srgbClr val="E3F3FB"/>
          </a:solidFill>
          <a:ln w="12700" cap="flat">
            <a:no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9" name="Oval 8"/>
          <p:cNvSpPr/>
          <p:nvPr/>
        </p:nvSpPr>
        <p:spPr>
          <a:xfrm>
            <a:off x="4714875" y="4039870"/>
            <a:ext cx="1642110" cy="1642110"/>
          </a:xfrm>
          <a:prstGeom prst="ellipse">
            <a:avLst/>
          </a:prstGeom>
          <a:solidFill>
            <a:srgbClr val="E3F3FB"/>
          </a:solidFill>
          <a:ln w="12700" cap="flat">
            <a:no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10" name="Oval 9"/>
          <p:cNvSpPr/>
          <p:nvPr/>
        </p:nvSpPr>
        <p:spPr>
          <a:xfrm>
            <a:off x="8681085" y="4039870"/>
            <a:ext cx="1642110" cy="1642110"/>
          </a:xfrm>
          <a:prstGeom prst="ellipse">
            <a:avLst/>
          </a:prstGeom>
          <a:solidFill>
            <a:srgbClr val="E3F3FB"/>
          </a:solidFill>
          <a:ln w="12700" cap="flat">
            <a:no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15" name="Oval 14"/>
          <p:cNvSpPr/>
          <p:nvPr/>
        </p:nvSpPr>
        <p:spPr>
          <a:xfrm>
            <a:off x="401955" y="1988185"/>
            <a:ext cx="1642110" cy="1642110"/>
          </a:xfrm>
          <a:prstGeom prst="ellipse">
            <a:avLst/>
          </a:prstGeom>
          <a:solidFill>
            <a:srgbClr val="E3F3FB"/>
          </a:solidFill>
          <a:ln w="12700" cap="flat">
            <a:no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5" name="Oval 4"/>
          <p:cNvSpPr/>
          <p:nvPr/>
        </p:nvSpPr>
        <p:spPr>
          <a:xfrm>
            <a:off x="4772025" y="2003425"/>
            <a:ext cx="1642110" cy="1642110"/>
          </a:xfrm>
          <a:prstGeom prst="ellipse">
            <a:avLst/>
          </a:prstGeom>
          <a:solidFill>
            <a:srgbClr val="E3F3FB"/>
          </a:solidFill>
          <a:ln w="12700" cap="flat">
            <a:no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7" name="Oval 6"/>
          <p:cNvSpPr/>
          <p:nvPr/>
        </p:nvSpPr>
        <p:spPr>
          <a:xfrm>
            <a:off x="8681085" y="1988185"/>
            <a:ext cx="1642110" cy="1642110"/>
          </a:xfrm>
          <a:prstGeom prst="ellipse">
            <a:avLst/>
          </a:prstGeom>
          <a:solidFill>
            <a:srgbClr val="E3F3FB"/>
          </a:solidFill>
          <a:ln w="12700" cap="flat">
            <a:no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62" name="Заголовок 1"/>
          <p:cNvSpPr>
            <a:spLocks noGrp="1"/>
          </p:cNvSpPr>
          <p:nvPr/>
        </p:nvSpPr>
        <p:spPr>
          <a:xfrm>
            <a:off x="467677" y="2929572"/>
            <a:ext cx="2802255" cy="109918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b="1" kern="1200">
                <a:solidFill>
                  <a:schemeClr val="bg1"/>
                </a:solidFill>
                <a:latin typeface="Arial" panose="020B0604020202020204" pitchFamily="34" charset="0"/>
                <a:ea typeface="+mj-ea"/>
                <a:cs typeface="Arial" panose="020B0604020202020204" pitchFamily="34" charset="0"/>
              </a:defRPr>
            </a:lvl1pPr>
          </a:lstStyle>
          <a:p>
            <a:pPr algn="l">
              <a:lnSpc>
                <a:spcPct val="100000"/>
              </a:lnSpc>
            </a:pPr>
            <a:r>
              <a:rPr lang="en-US" altLang="en-US" sz="1600">
                <a:solidFill>
                  <a:srgbClr val="0E4BC2"/>
                </a:solidFill>
                <a:latin typeface="Arial" panose="020B0604020202020204" pitchFamily="34" charset="0"/>
                <a:ea typeface="+mj-lt"/>
                <a:cs typeface="Arial" panose="020B0604020202020204" pitchFamily="34" charset="0"/>
                <a:sym typeface="+mn-ea"/>
              </a:rPr>
              <a:t>Продовжуємо фінансувати вітчизняний бізнес</a:t>
            </a:r>
            <a:r>
              <a:rPr lang="en-US" altLang="en-US" sz="1600" b="0">
                <a:solidFill>
                  <a:srgbClr val="0E4BC2"/>
                </a:solidFill>
                <a:latin typeface="Arial" panose="020B0604020202020204" pitchFamily="34" charset="0"/>
                <a:ea typeface="+mj-lt"/>
                <a:cs typeface="Arial" panose="020B0604020202020204" pitchFamily="34" charset="0"/>
                <a:sym typeface="+mn-ea"/>
              </a:rPr>
              <a:t> </a:t>
            </a:r>
            <a:r>
              <a:rPr lang="en-US" altLang="en-US" sz="1600" b="0">
                <a:solidFill>
                  <a:schemeClr val="tx1"/>
                </a:solidFill>
                <a:latin typeface="Arial" panose="020B0604020202020204" pitchFamily="34" charset="0"/>
                <a:ea typeface="+mj-lt"/>
                <a:cs typeface="Arial" panose="020B0604020202020204" pitchFamily="34" charset="0"/>
                <a:sym typeface="+mn-ea"/>
              </a:rPr>
              <a:t>у період дії </a:t>
            </a:r>
            <a:r>
              <a:rPr lang="en-US" altLang="en-US" sz="1600" b="0" err="1">
                <a:solidFill>
                  <a:schemeClr val="tx1"/>
                </a:solidFill>
                <a:latin typeface="Arial" panose="020B0604020202020204" pitchFamily="34" charset="0"/>
                <a:ea typeface="+mj-lt"/>
                <a:cs typeface="Arial" panose="020B0604020202020204" pitchFamily="34" charset="0"/>
                <a:sym typeface="+mn-ea"/>
              </a:rPr>
              <a:t>воєнного</a:t>
            </a:r>
            <a:r>
              <a:rPr lang="en-US" altLang="en-US" sz="1600" b="0">
                <a:solidFill>
                  <a:schemeClr val="tx1"/>
                </a:solidFill>
                <a:latin typeface="Arial" panose="020B0604020202020204" pitchFamily="34" charset="0"/>
                <a:ea typeface="+mj-lt"/>
                <a:cs typeface="Arial" panose="020B0604020202020204" pitchFamily="34" charset="0"/>
                <a:sym typeface="+mn-ea"/>
              </a:rPr>
              <a:t> </a:t>
            </a:r>
            <a:r>
              <a:rPr lang="en-US" altLang="en-US" sz="1600" b="0" err="1">
                <a:solidFill>
                  <a:schemeClr val="tx1"/>
                </a:solidFill>
                <a:latin typeface="Arial" panose="020B0604020202020204" pitchFamily="34" charset="0"/>
                <a:ea typeface="+mj-lt"/>
                <a:cs typeface="Arial" panose="020B0604020202020204" pitchFamily="34" charset="0"/>
                <a:sym typeface="+mn-ea"/>
              </a:rPr>
              <a:t>стану</a:t>
            </a:r>
            <a:r>
              <a:rPr lang="uk-UA" altLang="en-US" sz="1600" b="0">
                <a:solidFill>
                  <a:schemeClr val="tx1"/>
                </a:solidFill>
                <a:latin typeface="Arial" panose="020B0604020202020204" pitchFamily="34" charset="0"/>
                <a:ea typeface="+mj-lt"/>
                <a:cs typeface="Arial" panose="020B0604020202020204" pitchFamily="34" charset="0"/>
                <a:sym typeface="+mn-ea"/>
              </a:rPr>
              <a:t>.</a:t>
            </a:r>
            <a:endParaRPr lang="en-US" altLang="en-US" sz="1600" b="0">
              <a:solidFill>
                <a:schemeClr val="tx1"/>
              </a:solidFill>
              <a:latin typeface="Arial" panose="020B0604020202020204" pitchFamily="34" charset="0"/>
              <a:ea typeface="+mj-lt"/>
              <a:cs typeface="Arial" panose="020B0604020202020204" pitchFamily="34" charset="0"/>
              <a:sym typeface="+mn-ea"/>
            </a:endParaRPr>
          </a:p>
          <a:p>
            <a:pPr algn="l">
              <a:lnSpc>
                <a:spcPct val="100000"/>
              </a:lnSpc>
            </a:pPr>
            <a:endParaRPr lang="en-US" altLang="en-US" sz="1400" b="0">
              <a:solidFill>
                <a:schemeClr val="tx1"/>
              </a:solidFill>
              <a:latin typeface="Arial" panose="020B0604020202020204" pitchFamily="34" charset="0"/>
              <a:ea typeface="+mj-lt"/>
              <a:cs typeface="Arial" panose="020B0604020202020204" pitchFamily="34" charset="0"/>
              <a:sym typeface="+mn-ea"/>
            </a:endParaRPr>
          </a:p>
        </p:txBody>
      </p:sp>
      <p:sp>
        <p:nvSpPr>
          <p:cNvPr id="17" name="Заголовок 1"/>
          <p:cNvSpPr>
            <a:spLocks noGrp="1"/>
          </p:cNvSpPr>
          <p:nvPr/>
        </p:nvSpPr>
        <p:spPr>
          <a:xfrm>
            <a:off x="4933950" y="2815590"/>
            <a:ext cx="3209925" cy="163449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b="1" kern="1200">
                <a:solidFill>
                  <a:schemeClr val="bg1"/>
                </a:solidFill>
                <a:latin typeface="Arial" panose="020B0604020202020204" pitchFamily="34" charset="0"/>
                <a:ea typeface="+mj-ea"/>
                <a:cs typeface="Arial" panose="020B0604020202020204" pitchFamily="34" charset="0"/>
              </a:defRPr>
            </a:lvl1pPr>
          </a:lstStyle>
          <a:p>
            <a:pPr algn="l">
              <a:lnSpc>
                <a:spcPct val="100000"/>
              </a:lnSpc>
            </a:pPr>
            <a:r>
              <a:rPr lang="en-US" altLang="en-US" sz="1600">
                <a:solidFill>
                  <a:srgbClr val="0E4BC2"/>
                </a:solidFill>
                <a:latin typeface="Arial" panose="020B0604020202020204" pitchFamily="34" charset="0"/>
                <a:ea typeface="+mj-lt"/>
                <a:cs typeface="Arial" panose="020B0604020202020204" pitchFamily="34" charset="0"/>
                <a:sym typeface="+mn-ea"/>
              </a:rPr>
              <a:t>Є одним із лідерів по кредитуванню </a:t>
            </a:r>
            <a:r>
              <a:rPr lang="en-US" altLang="en-US" sz="1600" err="1">
                <a:solidFill>
                  <a:srgbClr val="0E4BC2"/>
                </a:solidFill>
                <a:latin typeface="Arial" panose="020B0604020202020204" pitchFamily="34" charset="0"/>
                <a:ea typeface="+mj-lt"/>
                <a:cs typeface="Arial" panose="020B0604020202020204" pitchFamily="34" charset="0"/>
                <a:sym typeface="+mn-ea"/>
              </a:rPr>
              <a:t>інвестиційних</a:t>
            </a:r>
            <a:r>
              <a:rPr lang="en-US" altLang="en-US" sz="1600">
                <a:solidFill>
                  <a:srgbClr val="0E4BC2"/>
                </a:solidFill>
                <a:latin typeface="Arial" panose="020B0604020202020204" pitchFamily="34" charset="0"/>
                <a:ea typeface="+mj-lt"/>
                <a:cs typeface="Arial" panose="020B0604020202020204" pitchFamily="34" charset="0"/>
                <a:sym typeface="+mn-ea"/>
              </a:rPr>
              <a:t> </a:t>
            </a:r>
            <a:r>
              <a:rPr lang="en-US" altLang="en-US" sz="1600" err="1">
                <a:solidFill>
                  <a:srgbClr val="0E4BC2"/>
                </a:solidFill>
                <a:latin typeface="Arial" panose="020B0604020202020204" pitchFamily="34" charset="0"/>
                <a:ea typeface="+mj-lt"/>
                <a:cs typeface="Arial" panose="020B0604020202020204" pitchFamily="34" charset="0"/>
                <a:sym typeface="+mn-ea"/>
              </a:rPr>
              <a:t>про</a:t>
            </a:r>
            <a:r>
              <a:rPr lang="uk-UA" altLang="en-US" sz="1600">
                <a:solidFill>
                  <a:srgbClr val="0E4BC2"/>
                </a:solidFill>
                <a:ea typeface="+mj-lt"/>
                <a:sym typeface="+mn-ea"/>
              </a:rPr>
              <a:t>є</a:t>
            </a:r>
            <a:r>
              <a:rPr lang="en-US" altLang="en-US" sz="1600" err="1">
                <a:solidFill>
                  <a:srgbClr val="0E4BC2"/>
                </a:solidFill>
                <a:latin typeface="Arial" panose="020B0604020202020204" pitchFamily="34" charset="0"/>
                <a:ea typeface="+mj-lt"/>
                <a:cs typeface="Arial" panose="020B0604020202020204" pitchFamily="34" charset="0"/>
                <a:sym typeface="+mn-ea"/>
              </a:rPr>
              <a:t>ктів</a:t>
            </a:r>
            <a:r>
              <a:rPr lang="en-US" altLang="en-US" sz="1600">
                <a:solidFill>
                  <a:srgbClr val="0E4BC2"/>
                </a:solidFill>
                <a:latin typeface="Arial" panose="020B0604020202020204" pitchFamily="34" charset="0"/>
                <a:ea typeface="+mj-lt"/>
                <a:cs typeface="Arial" panose="020B0604020202020204" pitchFamily="34" charset="0"/>
                <a:sym typeface="+mn-ea"/>
              </a:rPr>
              <a:t> </a:t>
            </a:r>
            <a:r>
              <a:rPr lang="en-US" altLang="en-US" sz="1600" b="0">
                <a:solidFill>
                  <a:schemeClr val="tx1"/>
                </a:solidFill>
                <a:latin typeface="Arial" panose="020B0604020202020204" pitchFamily="34" charset="0"/>
                <a:ea typeface="+mj-lt"/>
                <a:cs typeface="Arial" panose="020B0604020202020204" pitchFamily="34" charset="0"/>
                <a:sym typeface="+mn-ea"/>
              </a:rPr>
              <a:t>серед банків-учасників програми </a:t>
            </a:r>
            <a:r>
              <a:rPr lang="en-US" altLang="en-US" sz="1600">
                <a:solidFill>
                  <a:schemeClr val="tx1"/>
                </a:solidFill>
                <a:latin typeface="Arial" panose="020B0604020202020204" pitchFamily="34" charset="0"/>
                <a:ea typeface="+mj-lt"/>
                <a:cs typeface="Arial" panose="020B0604020202020204" pitchFamily="34" charset="0"/>
                <a:sym typeface="+mn-ea"/>
              </a:rPr>
              <a:t>«Доступні кредити 5-7-9%»</a:t>
            </a:r>
          </a:p>
          <a:p>
            <a:pPr algn="l">
              <a:lnSpc>
                <a:spcPct val="100000"/>
              </a:lnSpc>
            </a:pPr>
            <a:endParaRPr lang="en-US" altLang="en-US" sz="1400" b="0">
              <a:solidFill>
                <a:schemeClr val="tx1"/>
              </a:solidFill>
              <a:latin typeface="Arial" panose="020B0604020202020204" pitchFamily="34" charset="0"/>
              <a:ea typeface="+mj-lt"/>
              <a:cs typeface="Arial" panose="020B0604020202020204" pitchFamily="34" charset="0"/>
              <a:sym typeface="+mn-ea"/>
            </a:endParaRPr>
          </a:p>
        </p:txBody>
      </p:sp>
      <p:sp>
        <p:nvSpPr>
          <p:cNvPr id="19" name="Заголовок 1"/>
          <p:cNvSpPr>
            <a:spLocks noGrp="1"/>
          </p:cNvSpPr>
          <p:nvPr/>
        </p:nvSpPr>
        <p:spPr>
          <a:xfrm>
            <a:off x="320041" y="4847590"/>
            <a:ext cx="3774440" cy="183642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b="1" kern="1200">
                <a:solidFill>
                  <a:schemeClr val="bg1"/>
                </a:solidFill>
                <a:latin typeface="Arial" panose="020B0604020202020204" pitchFamily="34" charset="0"/>
                <a:ea typeface="+mj-ea"/>
                <a:cs typeface="Arial" panose="020B0604020202020204" pitchFamily="34" charset="0"/>
              </a:defRPr>
            </a:lvl1pPr>
          </a:lstStyle>
          <a:p>
            <a:pPr algn="l">
              <a:lnSpc>
                <a:spcPct val="100000"/>
              </a:lnSpc>
            </a:pPr>
            <a:r>
              <a:rPr lang="en-US" altLang="en-US" sz="1600">
                <a:solidFill>
                  <a:srgbClr val="0E4BC2"/>
                </a:solidFill>
                <a:latin typeface="Arial" panose="020B0604020202020204" pitchFamily="34" charset="0"/>
                <a:ea typeface="+mj-lt"/>
                <a:cs typeface="Arial" panose="020B0604020202020204" pitchFamily="34" charset="0"/>
                <a:sym typeface="+mn-ea"/>
              </a:rPr>
              <a:t>Кредитуємо</a:t>
            </a:r>
            <a:r>
              <a:rPr lang="en-US" altLang="en-US" sz="1600" b="0">
                <a:solidFill>
                  <a:schemeClr val="tx1"/>
                </a:solidFill>
                <a:latin typeface="Arial" panose="020B0604020202020204" pitchFamily="34" charset="0"/>
                <a:ea typeface="+mj-lt"/>
                <a:cs typeface="Arial" panose="020B0604020202020204" pitchFamily="34" charset="0"/>
                <a:sym typeface="+mn-ea"/>
              </a:rPr>
              <a:t> по державній програмі фінансування </a:t>
            </a:r>
            <a:r>
              <a:rPr lang="en-US" altLang="en-US" sz="1600">
                <a:solidFill>
                  <a:srgbClr val="0E4BC2"/>
                </a:solidFill>
                <a:latin typeface="Arial" panose="020B0604020202020204" pitchFamily="34" charset="0"/>
                <a:ea typeface="+mj-lt"/>
                <a:cs typeface="Arial" panose="020B0604020202020204" pitchFamily="34" charset="0"/>
                <a:sym typeface="+mn-ea"/>
              </a:rPr>
              <a:t>підприємств, працюючих з оборонно-промисловим комплексом (ОПК) </a:t>
            </a:r>
            <a:r>
              <a:rPr lang="en-US" altLang="en-US" sz="1600" b="0">
                <a:solidFill>
                  <a:schemeClr val="tx1"/>
                </a:solidFill>
                <a:latin typeface="Arial" panose="020B0604020202020204" pitchFamily="34" charset="0"/>
                <a:ea typeface="+mj-lt"/>
                <a:cs typeface="Arial" panose="020B0604020202020204" pitchFamily="34" charset="0"/>
                <a:sym typeface="+mn-ea"/>
              </a:rPr>
              <a:t>– до 500 </a:t>
            </a:r>
            <a:r>
              <a:rPr lang="en-US" altLang="en-US" sz="1600" b="0" err="1">
                <a:solidFill>
                  <a:schemeClr val="tx1"/>
                </a:solidFill>
                <a:latin typeface="Arial" panose="020B0604020202020204" pitchFamily="34" charset="0"/>
                <a:ea typeface="+mj-lt"/>
                <a:cs typeface="Arial" panose="020B0604020202020204" pitchFamily="34" charset="0"/>
                <a:sym typeface="+mn-ea"/>
              </a:rPr>
              <a:t>млн</a:t>
            </a:r>
            <a:r>
              <a:rPr lang="uk-UA" altLang="en-US" sz="1600" b="0">
                <a:solidFill>
                  <a:schemeClr val="tx1"/>
                </a:solidFill>
                <a:latin typeface="Arial" panose="020B0604020202020204" pitchFamily="34" charset="0"/>
                <a:ea typeface="+mj-lt"/>
                <a:cs typeface="Arial" panose="020B0604020202020204" pitchFamily="34" charset="0"/>
                <a:sym typeface="+mn-ea"/>
              </a:rPr>
              <a:t> </a:t>
            </a:r>
            <a:r>
              <a:rPr lang="en-US" altLang="en-US" sz="1600" b="0" err="1">
                <a:solidFill>
                  <a:schemeClr val="tx1"/>
                </a:solidFill>
                <a:latin typeface="Arial" panose="020B0604020202020204" pitchFamily="34" charset="0"/>
                <a:ea typeface="+mj-lt"/>
                <a:cs typeface="Arial" panose="020B0604020202020204" pitchFamily="34" charset="0"/>
                <a:sym typeface="+mn-ea"/>
              </a:rPr>
              <a:t>грн</a:t>
            </a:r>
            <a:r>
              <a:rPr lang="en-US" altLang="en-US" sz="1600" b="0">
                <a:solidFill>
                  <a:schemeClr val="tx1"/>
                </a:solidFill>
                <a:latin typeface="Arial" panose="020B0604020202020204" pitchFamily="34" charset="0"/>
                <a:ea typeface="+mj-lt"/>
                <a:cs typeface="Arial" panose="020B0604020202020204" pitchFamily="34" charset="0"/>
                <a:sym typeface="+mn-ea"/>
              </a:rPr>
              <a:t> на інвестиційні цілі та </a:t>
            </a:r>
            <a:r>
              <a:rPr lang="en-US" altLang="en-US" sz="1600" b="0" err="1">
                <a:solidFill>
                  <a:schemeClr val="tx1"/>
                </a:solidFill>
                <a:latin typeface="Arial" panose="020B0604020202020204" pitchFamily="34" charset="0"/>
                <a:ea typeface="+mj-lt"/>
                <a:cs typeface="Arial" panose="020B0604020202020204" pitchFamily="34" charset="0"/>
                <a:sym typeface="+mn-ea"/>
              </a:rPr>
              <a:t>до</a:t>
            </a:r>
            <a:r>
              <a:rPr lang="uk-UA" altLang="en-US" sz="1600" b="0">
                <a:solidFill>
                  <a:schemeClr val="tx1"/>
                </a:solidFill>
                <a:ea typeface="+mj-lt"/>
                <a:sym typeface="+mn-ea"/>
              </a:rPr>
              <a:t> </a:t>
            </a:r>
            <a:r>
              <a:rPr lang="en-US" altLang="en-US" sz="1600" b="0">
                <a:solidFill>
                  <a:schemeClr val="tx1"/>
                </a:solidFill>
                <a:latin typeface="Arial" panose="020B0604020202020204" pitchFamily="34" charset="0"/>
                <a:ea typeface="+mj-lt"/>
                <a:cs typeface="Arial" panose="020B0604020202020204" pitchFamily="34" charset="0"/>
                <a:sym typeface="+mn-ea"/>
              </a:rPr>
              <a:t>100 </a:t>
            </a:r>
            <a:r>
              <a:rPr lang="en-US" altLang="en-US" sz="1600" b="0" err="1">
                <a:solidFill>
                  <a:schemeClr val="tx1"/>
                </a:solidFill>
                <a:latin typeface="Arial" panose="020B0604020202020204" pitchFamily="34" charset="0"/>
                <a:ea typeface="+mj-lt"/>
                <a:cs typeface="Arial" panose="020B0604020202020204" pitchFamily="34" charset="0"/>
                <a:sym typeface="+mn-ea"/>
              </a:rPr>
              <a:t>млн</a:t>
            </a:r>
            <a:r>
              <a:rPr lang="uk-UA" altLang="en-US" sz="1600" b="0">
                <a:solidFill>
                  <a:schemeClr val="tx1"/>
                </a:solidFill>
                <a:latin typeface="Arial" panose="020B0604020202020204" pitchFamily="34" charset="0"/>
                <a:ea typeface="+mj-lt"/>
                <a:cs typeface="Arial" panose="020B0604020202020204" pitchFamily="34" charset="0"/>
                <a:sym typeface="+mn-ea"/>
              </a:rPr>
              <a:t> </a:t>
            </a:r>
            <a:r>
              <a:rPr lang="en-US" altLang="en-US" sz="1600" b="0" err="1">
                <a:solidFill>
                  <a:schemeClr val="tx1"/>
                </a:solidFill>
                <a:latin typeface="Arial" panose="020B0604020202020204" pitchFamily="34" charset="0"/>
                <a:ea typeface="+mj-lt"/>
                <a:cs typeface="Arial" panose="020B0604020202020204" pitchFamily="34" charset="0"/>
                <a:sym typeface="+mn-ea"/>
              </a:rPr>
              <a:t>грн</a:t>
            </a:r>
            <a:r>
              <a:rPr lang="en-US" altLang="en-US" sz="1600" b="0">
                <a:solidFill>
                  <a:schemeClr val="tx1"/>
                </a:solidFill>
                <a:latin typeface="Arial" panose="020B0604020202020204" pitchFamily="34" charset="0"/>
                <a:ea typeface="+mj-lt"/>
                <a:cs typeface="Arial" panose="020B0604020202020204" pitchFamily="34" charset="0"/>
                <a:sym typeface="+mn-ea"/>
              </a:rPr>
              <a:t> на обігові кошти </a:t>
            </a:r>
            <a:r>
              <a:rPr lang="en-US" altLang="en-US" sz="1600">
                <a:solidFill>
                  <a:srgbClr val="0E4BC2"/>
                </a:solidFill>
                <a:latin typeface="Arial" panose="020B0604020202020204" pitchFamily="34" charset="0"/>
                <a:ea typeface="+mj-lt"/>
                <a:cs typeface="Arial" panose="020B0604020202020204" pitchFamily="34" charset="0"/>
                <a:sym typeface="+mn-ea"/>
              </a:rPr>
              <a:t>під 5% </a:t>
            </a:r>
            <a:r>
              <a:rPr lang="en-US" altLang="en-US" sz="1600" err="1">
                <a:solidFill>
                  <a:srgbClr val="0E4BC2"/>
                </a:solidFill>
                <a:latin typeface="Arial" panose="020B0604020202020204" pitchFamily="34" charset="0"/>
                <a:ea typeface="+mj-lt"/>
                <a:cs typeface="Arial" panose="020B0604020202020204" pitchFamily="34" charset="0"/>
                <a:sym typeface="+mn-ea"/>
              </a:rPr>
              <a:t>річних</a:t>
            </a:r>
            <a:r>
              <a:rPr lang="uk-UA" altLang="en-US" sz="1600">
                <a:solidFill>
                  <a:srgbClr val="0E4BC2"/>
                </a:solidFill>
                <a:latin typeface="Arial" panose="020B0604020202020204" pitchFamily="34" charset="0"/>
                <a:ea typeface="+mj-lt"/>
                <a:cs typeface="Arial" panose="020B0604020202020204" pitchFamily="34" charset="0"/>
                <a:sym typeface="+mn-ea"/>
              </a:rPr>
              <a:t>.</a:t>
            </a:r>
            <a:endParaRPr lang="en-US" altLang="en-US" sz="1600">
              <a:solidFill>
                <a:srgbClr val="0E4BC2"/>
              </a:solidFill>
              <a:latin typeface="Arial" panose="020B0604020202020204" pitchFamily="34" charset="0"/>
              <a:ea typeface="+mj-lt"/>
              <a:cs typeface="Arial" panose="020B0604020202020204" pitchFamily="34" charset="0"/>
              <a:sym typeface="+mn-ea"/>
            </a:endParaRPr>
          </a:p>
          <a:p>
            <a:pPr algn="l">
              <a:lnSpc>
                <a:spcPct val="100000"/>
              </a:lnSpc>
            </a:pPr>
            <a:endParaRPr lang="en-US" altLang="en-US" sz="1400" b="0">
              <a:solidFill>
                <a:schemeClr val="tx1"/>
              </a:solidFill>
              <a:latin typeface="Arial" panose="020B0604020202020204" pitchFamily="34" charset="0"/>
              <a:ea typeface="+mj-lt"/>
              <a:cs typeface="Arial" panose="020B0604020202020204" pitchFamily="34" charset="0"/>
              <a:sym typeface="+mn-ea"/>
            </a:endParaRPr>
          </a:p>
        </p:txBody>
      </p:sp>
      <p:sp>
        <p:nvSpPr>
          <p:cNvPr id="20" name="Заголовок 1"/>
          <p:cNvSpPr>
            <a:spLocks noGrp="1"/>
          </p:cNvSpPr>
          <p:nvPr/>
        </p:nvSpPr>
        <p:spPr>
          <a:xfrm>
            <a:off x="4714875" y="4847590"/>
            <a:ext cx="3757321" cy="177355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b="1" kern="1200">
                <a:solidFill>
                  <a:schemeClr val="bg1"/>
                </a:solidFill>
                <a:latin typeface="Arial" panose="020B0604020202020204" pitchFamily="34" charset="0"/>
                <a:ea typeface="+mj-ea"/>
                <a:cs typeface="Arial" panose="020B0604020202020204" pitchFamily="34" charset="0"/>
              </a:defRPr>
            </a:lvl1pPr>
          </a:lstStyle>
          <a:p>
            <a:pPr algn="l">
              <a:lnSpc>
                <a:spcPct val="100000"/>
              </a:lnSpc>
            </a:pPr>
            <a:r>
              <a:rPr lang="en-US" altLang="en-US" sz="1600" b="0">
                <a:solidFill>
                  <a:schemeClr val="tx1"/>
                </a:solidFill>
                <a:latin typeface="Arial" panose="020B0604020202020204" pitchFamily="34" charset="0"/>
                <a:ea typeface="+mj-lt"/>
                <a:cs typeface="Arial" panose="020B0604020202020204" pitchFamily="34" charset="0"/>
                <a:sym typeface="+mn-ea"/>
              </a:rPr>
              <a:t>Маємо великий вибір фінансових інструментів та </a:t>
            </a:r>
            <a:r>
              <a:rPr lang="en-US" altLang="en-US" sz="1600" err="1">
                <a:solidFill>
                  <a:srgbClr val="0E4BC2"/>
                </a:solidFill>
                <a:latin typeface="Arial" panose="020B0604020202020204" pitchFamily="34" charset="0"/>
                <a:ea typeface="+mj-lt"/>
                <a:cs typeface="Arial" panose="020B0604020202020204" pitchFamily="34" charset="0"/>
                <a:sym typeface="+mn-ea"/>
              </a:rPr>
              <a:t>успішно</a:t>
            </a:r>
            <a:r>
              <a:rPr lang="en-US" altLang="en-US" sz="1600">
                <a:solidFill>
                  <a:srgbClr val="0E4BC2"/>
                </a:solidFill>
                <a:latin typeface="Arial" panose="020B0604020202020204" pitchFamily="34" charset="0"/>
                <a:ea typeface="+mj-lt"/>
                <a:cs typeface="Arial" panose="020B0604020202020204" pitchFamily="34" charset="0"/>
                <a:sym typeface="+mn-ea"/>
              </a:rPr>
              <a:t> співпрацюємо з провідними міжнародними фінансовими організаціями (Світовий банк, ЄБРР, ЄІБ, IFC, NEFCO)</a:t>
            </a:r>
            <a:r>
              <a:rPr lang="uk-UA" altLang="en-US" sz="1400">
                <a:solidFill>
                  <a:srgbClr val="0E4BC2"/>
                </a:solidFill>
                <a:latin typeface="Arial" panose="020B0604020202020204" pitchFamily="34" charset="0"/>
                <a:ea typeface="+mj-lt"/>
                <a:cs typeface="Arial" panose="020B0604020202020204" pitchFamily="34" charset="0"/>
                <a:sym typeface="+mn-ea"/>
              </a:rPr>
              <a:t>.</a:t>
            </a:r>
            <a:endParaRPr lang="en-US" altLang="en-US" sz="1400">
              <a:solidFill>
                <a:srgbClr val="0E4BC2"/>
              </a:solidFill>
              <a:latin typeface="Arial" panose="020B0604020202020204" pitchFamily="34" charset="0"/>
              <a:ea typeface="+mj-lt"/>
              <a:cs typeface="Arial" panose="020B0604020202020204" pitchFamily="34" charset="0"/>
              <a:sym typeface="+mn-ea"/>
            </a:endParaRPr>
          </a:p>
          <a:p>
            <a:pPr algn="l">
              <a:lnSpc>
                <a:spcPct val="100000"/>
              </a:lnSpc>
            </a:pPr>
            <a:endParaRPr lang="en-US" altLang="en-US" sz="1400" b="0">
              <a:solidFill>
                <a:schemeClr val="tx1"/>
              </a:solidFill>
              <a:latin typeface="Arial" panose="020B0604020202020204" pitchFamily="34" charset="0"/>
              <a:ea typeface="+mj-lt"/>
              <a:cs typeface="Arial" panose="020B0604020202020204" pitchFamily="34" charset="0"/>
              <a:sym typeface="+mn-ea"/>
            </a:endParaRPr>
          </a:p>
        </p:txBody>
      </p:sp>
      <p:sp>
        <p:nvSpPr>
          <p:cNvPr id="3" name="Заголовок 1"/>
          <p:cNvSpPr>
            <a:spLocks noGrp="1"/>
          </p:cNvSpPr>
          <p:nvPr/>
        </p:nvSpPr>
        <p:spPr>
          <a:xfrm>
            <a:off x="8603616" y="2815590"/>
            <a:ext cx="3268343" cy="177355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b="1" kern="1200">
                <a:solidFill>
                  <a:schemeClr val="bg1"/>
                </a:solidFill>
                <a:latin typeface="Arial" panose="020B0604020202020204" pitchFamily="34" charset="0"/>
                <a:ea typeface="+mj-ea"/>
                <a:cs typeface="Arial" panose="020B0604020202020204" pitchFamily="34" charset="0"/>
              </a:defRPr>
            </a:lvl1pPr>
          </a:lstStyle>
          <a:p>
            <a:pPr algn="l">
              <a:lnSpc>
                <a:spcPct val="100000"/>
              </a:lnSpc>
            </a:pPr>
            <a:r>
              <a:rPr lang="en-US" altLang="en-US" sz="1600">
                <a:solidFill>
                  <a:srgbClr val="0E4BC2"/>
                </a:solidFill>
                <a:latin typeface="Arial" panose="020B0604020202020204" pitchFamily="34" charset="0"/>
                <a:ea typeface="+mj-lt"/>
                <a:cs typeface="Arial" panose="020B0604020202020204" pitchFamily="34" charset="0"/>
                <a:sym typeface="+mn-ea"/>
              </a:rPr>
              <a:t>Через нас можна отримати державні гранти</a:t>
            </a:r>
            <a:r>
              <a:rPr lang="en-US" altLang="en-US" sz="1600" b="0">
                <a:solidFill>
                  <a:schemeClr val="tx1"/>
                </a:solidFill>
                <a:latin typeface="Arial" panose="020B0604020202020204" pitchFamily="34" charset="0"/>
                <a:ea typeface="+mj-lt"/>
                <a:cs typeface="Arial" panose="020B0604020202020204" pitchFamily="34" charset="0"/>
                <a:sym typeface="+mn-ea"/>
              </a:rPr>
              <a:t>, </a:t>
            </a:r>
            <a:r>
              <a:rPr lang="uk-UA" altLang="en-US" sz="1600" b="0">
                <a:solidFill>
                  <a:schemeClr val="tx1"/>
                </a:solidFill>
                <a:latin typeface="Arial" panose="020B0604020202020204" pitchFamily="34" charset="0"/>
                <a:ea typeface="+mj-lt"/>
                <a:cs typeface="Arial" panose="020B0604020202020204" pitchFamily="34" charset="0"/>
                <a:sym typeface="+mn-ea"/>
              </a:rPr>
              <a:t>зокрема</a:t>
            </a:r>
            <a:r>
              <a:rPr lang="en-US" altLang="en-US" sz="1600" b="0">
                <a:solidFill>
                  <a:schemeClr val="tx1"/>
                </a:solidFill>
                <a:latin typeface="Arial" panose="020B0604020202020204" pitchFamily="34" charset="0"/>
                <a:ea typeface="+mj-lt"/>
                <a:cs typeface="Arial" panose="020B0604020202020204" pitchFamily="34" charset="0"/>
                <a:sym typeface="+mn-ea"/>
              </a:rPr>
              <a:t> для переробників (до 8 </a:t>
            </a:r>
            <a:r>
              <a:rPr lang="en-US" altLang="en-US" sz="1600" b="0" err="1">
                <a:solidFill>
                  <a:schemeClr val="tx1"/>
                </a:solidFill>
                <a:latin typeface="Arial" panose="020B0604020202020204" pitchFamily="34" charset="0"/>
                <a:ea typeface="+mj-lt"/>
                <a:cs typeface="Arial" panose="020B0604020202020204" pitchFamily="34" charset="0"/>
                <a:sym typeface="+mn-ea"/>
              </a:rPr>
              <a:t>млн</a:t>
            </a:r>
            <a:r>
              <a:rPr lang="en-US" altLang="en-US" sz="1600" b="0">
                <a:solidFill>
                  <a:schemeClr val="tx1"/>
                </a:solidFill>
                <a:latin typeface="Arial" panose="020B0604020202020204" pitchFamily="34" charset="0"/>
                <a:ea typeface="+mj-lt"/>
                <a:cs typeface="Arial" panose="020B0604020202020204" pitchFamily="34" charset="0"/>
                <a:sym typeface="+mn-ea"/>
              </a:rPr>
              <a:t> </a:t>
            </a:r>
            <a:r>
              <a:rPr lang="en-US" altLang="en-US" sz="1600" b="0" err="1">
                <a:solidFill>
                  <a:schemeClr val="tx1"/>
                </a:solidFill>
                <a:latin typeface="Arial" panose="020B0604020202020204" pitchFamily="34" charset="0"/>
                <a:ea typeface="+mj-lt"/>
                <a:cs typeface="Arial" panose="020B0604020202020204" pitchFamily="34" charset="0"/>
                <a:sym typeface="+mn-ea"/>
              </a:rPr>
              <a:t>грн</a:t>
            </a:r>
            <a:r>
              <a:rPr lang="en-US" altLang="en-US" sz="1600" b="0">
                <a:solidFill>
                  <a:schemeClr val="tx1"/>
                </a:solidFill>
                <a:latin typeface="Arial" panose="020B0604020202020204" pitchFamily="34" charset="0"/>
                <a:ea typeface="+mj-lt"/>
                <a:cs typeface="Arial" panose="020B0604020202020204" pitchFamily="34" charset="0"/>
                <a:sym typeface="+mn-ea"/>
              </a:rPr>
              <a:t>)</a:t>
            </a:r>
            <a:br>
              <a:rPr lang="en-US" altLang="en-US" sz="1600" b="0">
                <a:solidFill>
                  <a:schemeClr val="tx1"/>
                </a:solidFill>
                <a:latin typeface="Arial" panose="020B0604020202020204" pitchFamily="34" charset="0"/>
                <a:ea typeface="+mj-lt"/>
                <a:cs typeface="Arial" panose="020B0604020202020204" pitchFamily="34" charset="0"/>
                <a:sym typeface="+mn-ea"/>
              </a:rPr>
            </a:br>
            <a:r>
              <a:rPr lang="en-US" altLang="en-US" sz="1600" b="0">
                <a:solidFill>
                  <a:schemeClr val="tx1"/>
                </a:solidFill>
                <a:latin typeface="Arial" panose="020B0604020202020204" pitchFamily="34" charset="0"/>
                <a:ea typeface="+mj-lt"/>
                <a:cs typeface="Arial" panose="020B0604020202020204" pitchFamily="34" charset="0"/>
                <a:sym typeface="+mn-ea"/>
              </a:rPr>
              <a:t>та на створення індустріальних парків (до 150 </a:t>
            </a:r>
            <a:r>
              <a:rPr lang="en-US" altLang="en-US" sz="1600" b="0" err="1">
                <a:solidFill>
                  <a:schemeClr val="tx1"/>
                </a:solidFill>
                <a:latin typeface="Arial" panose="020B0604020202020204" pitchFamily="34" charset="0"/>
                <a:ea typeface="+mj-lt"/>
                <a:cs typeface="Arial" panose="020B0604020202020204" pitchFamily="34" charset="0"/>
                <a:sym typeface="+mn-ea"/>
              </a:rPr>
              <a:t>млн</a:t>
            </a:r>
            <a:r>
              <a:rPr lang="en-US" altLang="en-US" sz="1600" b="0">
                <a:solidFill>
                  <a:schemeClr val="tx1"/>
                </a:solidFill>
                <a:latin typeface="Arial" panose="020B0604020202020204" pitchFamily="34" charset="0"/>
                <a:ea typeface="+mj-lt"/>
                <a:cs typeface="Arial" panose="020B0604020202020204" pitchFamily="34" charset="0"/>
                <a:sym typeface="+mn-ea"/>
              </a:rPr>
              <a:t> </a:t>
            </a:r>
            <a:r>
              <a:rPr lang="en-US" altLang="en-US" sz="1600" b="0" err="1">
                <a:solidFill>
                  <a:schemeClr val="tx1"/>
                </a:solidFill>
                <a:latin typeface="Arial" panose="020B0604020202020204" pitchFamily="34" charset="0"/>
                <a:ea typeface="+mj-lt"/>
                <a:cs typeface="Arial" panose="020B0604020202020204" pitchFamily="34" charset="0"/>
                <a:sym typeface="+mn-ea"/>
              </a:rPr>
              <a:t>грн</a:t>
            </a:r>
            <a:r>
              <a:rPr lang="en-US" altLang="en-US" sz="1600" b="0">
                <a:solidFill>
                  <a:schemeClr val="tx1"/>
                </a:solidFill>
                <a:latin typeface="Arial" panose="020B0604020202020204" pitchFamily="34" charset="0"/>
                <a:ea typeface="+mj-lt"/>
                <a:cs typeface="Arial" panose="020B0604020202020204" pitchFamily="34" charset="0"/>
                <a:sym typeface="+mn-ea"/>
              </a:rPr>
              <a:t>).</a:t>
            </a:r>
          </a:p>
          <a:p>
            <a:pPr algn="l">
              <a:lnSpc>
                <a:spcPct val="100000"/>
              </a:lnSpc>
            </a:pPr>
            <a:endParaRPr lang="en-US" altLang="en-US" sz="1400" b="0">
              <a:solidFill>
                <a:schemeClr val="tx1"/>
              </a:solidFill>
              <a:latin typeface="Arial" panose="020B0604020202020204" pitchFamily="34" charset="0"/>
              <a:ea typeface="+mj-lt"/>
              <a:cs typeface="Arial" panose="020B0604020202020204" pitchFamily="34" charset="0"/>
              <a:sym typeface="+mn-ea"/>
            </a:endParaRPr>
          </a:p>
        </p:txBody>
      </p:sp>
      <p:sp>
        <p:nvSpPr>
          <p:cNvPr id="6" name="Заголовок 1"/>
          <p:cNvSpPr>
            <a:spLocks noGrp="1"/>
          </p:cNvSpPr>
          <p:nvPr/>
        </p:nvSpPr>
        <p:spPr>
          <a:xfrm>
            <a:off x="8691271" y="4847590"/>
            <a:ext cx="3180689" cy="177355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b="1" kern="1200">
                <a:solidFill>
                  <a:schemeClr val="bg1"/>
                </a:solidFill>
                <a:latin typeface="Arial" panose="020B0604020202020204" pitchFamily="34" charset="0"/>
                <a:ea typeface="+mj-ea"/>
                <a:cs typeface="Arial" panose="020B0604020202020204" pitchFamily="34" charset="0"/>
              </a:defRPr>
            </a:lvl1pPr>
          </a:lstStyle>
          <a:p>
            <a:pPr algn="l">
              <a:lnSpc>
                <a:spcPct val="100000"/>
              </a:lnSpc>
            </a:pPr>
            <a:r>
              <a:rPr lang="en-US" altLang="en-US" sz="1600" b="0">
                <a:solidFill>
                  <a:schemeClr val="tx1"/>
                </a:solidFill>
                <a:latin typeface="Arial" panose="020B0604020202020204" pitchFamily="34" charset="0"/>
                <a:ea typeface="+mj-lt"/>
                <a:cs typeface="Arial" panose="020B0604020202020204" pitchFamily="34" charset="0"/>
                <a:sym typeface="+mn-ea"/>
              </a:rPr>
              <a:t>Є основним банком для </a:t>
            </a:r>
            <a:r>
              <a:rPr lang="en-US" altLang="en-US" sz="1600">
                <a:solidFill>
                  <a:srgbClr val="0E4BC2"/>
                </a:solidFill>
                <a:latin typeface="Arial" panose="020B0604020202020204" pitchFamily="34" charset="0"/>
                <a:ea typeface="+mj-lt"/>
                <a:cs typeface="Arial" panose="020B0604020202020204" pitchFamily="34" charset="0"/>
                <a:sym typeface="+mn-ea"/>
              </a:rPr>
              <a:t>підтримки </a:t>
            </a:r>
            <a:r>
              <a:rPr lang="en-US" altLang="en-US" sz="1600" err="1">
                <a:solidFill>
                  <a:srgbClr val="0E4BC2"/>
                </a:solidFill>
                <a:latin typeface="Arial" panose="020B0604020202020204" pitchFamily="34" charset="0"/>
                <a:ea typeface="+mj-lt"/>
                <a:cs typeface="Arial" panose="020B0604020202020204" pitchFamily="34" charset="0"/>
                <a:sym typeface="+mn-ea"/>
              </a:rPr>
              <a:t>стійкості</a:t>
            </a:r>
            <a:r>
              <a:rPr lang="en-US" altLang="en-US" sz="1600">
                <a:solidFill>
                  <a:srgbClr val="0E4BC2"/>
                </a:solidFill>
                <a:latin typeface="Arial" panose="020B0604020202020204" pitchFamily="34" charset="0"/>
                <a:ea typeface="+mj-lt"/>
                <a:cs typeface="Arial" panose="020B0604020202020204" pitchFamily="34" charset="0"/>
                <a:sym typeface="+mn-ea"/>
              </a:rPr>
              <a:t> </a:t>
            </a:r>
            <a:r>
              <a:rPr lang="en-US" altLang="en-US" sz="1600" err="1">
                <a:solidFill>
                  <a:srgbClr val="0E4BC2"/>
                </a:solidFill>
                <a:latin typeface="Arial" panose="020B0604020202020204" pitchFamily="34" charset="0"/>
                <a:ea typeface="+mj-lt"/>
                <a:cs typeface="Arial" panose="020B0604020202020204" pitchFamily="34" charset="0"/>
                <a:sym typeface="+mn-ea"/>
              </a:rPr>
              <a:t>муніципалітетів</a:t>
            </a:r>
            <a:r>
              <a:rPr lang="en-US" altLang="en-US" sz="1600">
                <a:solidFill>
                  <a:srgbClr val="0E4BC2"/>
                </a:solidFill>
                <a:latin typeface="Arial" panose="020B0604020202020204" pitchFamily="34" charset="0"/>
                <a:ea typeface="+mj-lt"/>
                <a:cs typeface="Arial" panose="020B0604020202020204" pitchFamily="34" charset="0"/>
                <a:sym typeface="+mn-ea"/>
              </a:rPr>
              <a:t>, теріториальних громад та </a:t>
            </a:r>
            <a:r>
              <a:rPr lang="en-US" altLang="en-US" sz="1600" err="1">
                <a:solidFill>
                  <a:srgbClr val="0E4BC2"/>
                </a:solidFill>
                <a:latin typeface="Arial" panose="020B0604020202020204" pitchFamily="34" charset="0"/>
                <a:ea typeface="+mj-lt"/>
                <a:cs typeface="Arial" panose="020B0604020202020204" pitchFamily="34" charset="0"/>
                <a:sym typeface="+mn-ea"/>
              </a:rPr>
              <a:t>комунальних</a:t>
            </a:r>
            <a:r>
              <a:rPr lang="en-US" altLang="en-US" sz="1600">
                <a:solidFill>
                  <a:srgbClr val="0E4BC2"/>
                </a:solidFill>
                <a:latin typeface="Arial" panose="020B0604020202020204" pitchFamily="34" charset="0"/>
                <a:ea typeface="+mj-lt"/>
                <a:cs typeface="Arial" panose="020B0604020202020204" pitchFamily="34" charset="0"/>
                <a:sym typeface="+mn-ea"/>
              </a:rPr>
              <a:t> </a:t>
            </a:r>
            <a:r>
              <a:rPr lang="en-US" altLang="en-US" sz="1600" err="1">
                <a:solidFill>
                  <a:srgbClr val="0E4BC2"/>
                </a:solidFill>
                <a:latin typeface="Arial" panose="020B0604020202020204" pitchFamily="34" charset="0"/>
                <a:ea typeface="+mj-lt"/>
                <a:cs typeface="Arial" panose="020B0604020202020204" pitchFamily="34" charset="0"/>
                <a:sym typeface="+mn-ea"/>
              </a:rPr>
              <a:t>підприємств</a:t>
            </a:r>
            <a:r>
              <a:rPr lang="en-US" altLang="en-US" sz="1600">
                <a:solidFill>
                  <a:srgbClr val="0E4BC2"/>
                </a:solidFill>
                <a:ea typeface="+mj-lt"/>
                <a:sym typeface="+mn-ea"/>
              </a:rPr>
              <a:t>.</a:t>
            </a:r>
            <a:endParaRPr lang="en-US" altLang="en-US" sz="1600">
              <a:solidFill>
                <a:srgbClr val="0E4BC2"/>
              </a:solidFill>
              <a:latin typeface="Arial" panose="020B0604020202020204" pitchFamily="34" charset="0"/>
              <a:ea typeface="+mj-lt"/>
              <a:cs typeface="Arial" panose="020B0604020202020204" pitchFamily="34" charset="0"/>
              <a:sym typeface="+mn-ea"/>
            </a:endParaRPr>
          </a:p>
          <a:p>
            <a:pPr algn="l">
              <a:lnSpc>
                <a:spcPct val="100000"/>
              </a:lnSpc>
            </a:pPr>
            <a:endParaRPr lang="en-US" altLang="en-US" sz="1400" b="0">
              <a:solidFill>
                <a:schemeClr val="tx1"/>
              </a:solidFill>
              <a:latin typeface="Arial" panose="020B0604020202020204" pitchFamily="34" charset="0"/>
              <a:ea typeface="+mj-lt"/>
              <a:cs typeface="Arial" panose="020B0604020202020204" pitchFamily="34" charset="0"/>
              <a:sym typeface="+mn-ea"/>
            </a:endParaRPr>
          </a:p>
        </p:txBody>
      </p:sp>
      <p:pic>
        <p:nvPicPr>
          <p:cNvPr id="13" name="Picture 12" descr="Ico_D6"/>
          <p:cNvPicPr>
            <a:picLocks noChangeAspect="1"/>
          </p:cNvPicPr>
          <p:nvPr/>
        </p:nvPicPr>
        <p:blipFill>
          <a:blip r:embed="rId2"/>
          <a:stretch>
            <a:fillRect/>
          </a:stretch>
        </p:blipFill>
        <p:spPr>
          <a:xfrm>
            <a:off x="9083675" y="4225290"/>
            <a:ext cx="817245" cy="628650"/>
          </a:xfrm>
          <a:prstGeom prst="rect">
            <a:avLst/>
          </a:prstGeom>
        </p:spPr>
      </p:pic>
      <p:pic>
        <p:nvPicPr>
          <p:cNvPr id="14" name="Picture 13" descr="Ico_D1"/>
          <p:cNvPicPr>
            <a:picLocks noChangeAspect="1"/>
          </p:cNvPicPr>
          <p:nvPr/>
        </p:nvPicPr>
        <p:blipFill>
          <a:blip r:embed="rId3"/>
          <a:stretch>
            <a:fillRect/>
          </a:stretch>
        </p:blipFill>
        <p:spPr>
          <a:xfrm>
            <a:off x="555625" y="2207260"/>
            <a:ext cx="843915" cy="649605"/>
          </a:xfrm>
          <a:prstGeom prst="rect">
            <a:avLst/>
          </a:prstGeom>
        </p:spPr>
      </p:pic>
      <p:pic>
        <p:nvPicPr>
          <p:cNvPr id="26" name="Picture 25" descr="Ico_D2"/>
          <p:cNvPicPr>
            <a:picLocks noChangeAspect="1"/>
          </p:cNvPicPr>
          <p:nvPr/>
        </p:nvPicPr>
        <p:blipFill>
          <a:blip r:embed="rId4"/>
          <a:stretch>
            <a:fillRect/>
          </a:stretch>
        </p:blipFill>
        <p:spPr>
          <a:xfrm>
            <a:off x="4963795" y="2207260"/>
            <a:ext cx="825500" cy="635000"/>
          </a:xfrm>
          <a:prstGeom prst="rect">
            <a:avLst/>
          </a:prstGeom>
        </p:spPr>
      </p:pic>
      <p:pic>
        <p:nvPicPr>
          <p:cNvPr id="30" name="Picture 29" descr="Ico_D3"/>
          <p:cNvPicPr>
            <a:picLocks noChangeAspect="1"/>
          </p:cNvPicPr>
          <p:nvPr/>
        </p:nvPicPr>
        <p:blipFill>
          <a:blip r:embed="rId5"/>
          <a:stretch>
            <a:fillRect/>
          </a:stretch>
        </p:blipFill>
        <p:spPr>
          <a:xfrm>
            <a:off x="9083675" y="2207260"/>
            <a:ext cx="802005" cy="617220"/>
          </a:xfrm>
          <a:prstGeom prst="rect">
            <a:avLst/>
          </a:prstGeom>
        </p:spPr>
      </p:pic>
      <p:pic>
        <p:nvPicPr>
          <p:cNvPr id="31" name="Picture 30" descr="Ico_D4"/>
          <p:cNvPicPr>
            <a:picLocks noChangeAspect="1"/>
          </p:cNvPicPr>
          <p:nvPr/>
        </p:nvPicPr>
        <p:blipFill>
          <a:blip r:embed="rId6"/>
          <a:stretch>
            <a:fillRect/>
          </a:stretch>
        </p:blipFill>
        <p:spPr>
          <a:xfrm>
            <a:off x="555625" y="4225290"/>
            <a:ext cx="816610" cy="628650"/>
          </a:xfrm>
          <a:prstGeom prst="rect">
            <a:avLst/>
          </a:prstGeom>
        </p:spPr>
      </p:pic>
      <p:pic>
        <p:nvPicPr>
          <p:cNvPr id="33" name="Picture 32" descr="Ico_D5"/>
          <p:cNvPicPr>
            <a:picLocks noChangeAspect="1"/>
          </p:cNvPicPr>
          <p:nvPr/>
        </p:nvPicPr>
        <p:blipFill>
          <a:blip r:embed="rId7"/>
          <a:stretch>
            <a:fillRect/>
          </a:stretch>
        </p:blipFill>
        <p:spPr>
          <a:xfrm>
            <a:off x="4933950" y="4225290"/>
            <a:ext cx="802640" cy="617855"/>
          </a:xfrm>
          <a:prstGeom prst="rect">
            <a:avLst/>
          </a:prstGeom>
        </p:spPr>
      </p:pic>
      <p:pic>
        <p:nvPicPr>
          <p:cNvPr id="34" name="Picture 33" descr="Logo_Exim"/>
          <p:cNvPicPr>
            <a:picLocks noChangeAspect="1"/>
          </p:cNvPicPr>
          <p:nvPr userDrawn="1"/>
        </p:nvPicPr>
        <p:blipFill>
          <a:blip r:embed="rId8">
            <a:extLst>
              <a:ext uri="{96DAC541-7B7A-43D3-8B79-37D633B846F1}">
                <asvg:svgBlip xmlns:asvg="http://schemas.microsoft.com/office/drawing/2016/SVG/main" xmlns="" r:embed="rId9"/>
              </a:ext>
            </a:extLst>
          </a:blip>
          <a:stretch>
            <a:fillRect/>
          </a:stretch>
        </p:blipFill>
        <p:spPr>
          <a:xfrm>
            <a:off x="5304155" y="603885"/>
            <a:ext cx="1709420" cy="1163320"/>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Clients/UkrExim Bank/Presentation/20251001/IMG/Puzzle_1.svgPuzzle_1"/>
          <p:cNvPicPr>
            <a:picLocks noChangeAspect="1"/>
          </p:cNvPicPr>
          <p:nvPr/>
        </p:nvPicPr>
        <p:blipFill>
          <a:blip r:embed="rId2">
            <a:extLst>
              <a:ext uri="{96DAC541-7B7A-43D3-8B79-37D633B846F1}">
                <asvg:svgBlip xmlns:asvg="http://schemas.microsoft.com/office/drawing/2016/SVG/main" xmlns="" r:embed="rId3"/>
              </a:ext>
            </a:extLst>
          </a:blip>
          <a:srcRect t="5" b="5"/>
          <a:stretch>
            <a:fillRect/>
          </a:stretch>
        </p:blipFill>
        <p:spPr>
          <a:xfrm>
            <a:off x="0" y="-19050"/>
            <a:ext cx="12192000" cy="6856095"/>
          </a:xfrm>
          <a:prstGeom prst="rect">
            <a:avLst/>
          </a:prstGeom>
        </p:spPr>
      </p:pic>
      <p:sp>
        <p:nvSpPr>
          <p:cNvPr id="10" name="Прямокутник 3"/>
          <p:cNvSpPr/>
          <p:nvPr/>
        </p:nvSpPr>
        <p:spPr>
          <a:xfrm>
            <a:off x="1126455" y="907733"/>
            <a:ext cx="4195593" cy="1144905"/>
          </a:xfrm>
          <a:prstGeom prst="rect">
            <a:avLst/>
          </a:prstGeom>
          <a:noFill/>
          <a:ln w="25400">
            <a:noFill/>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uk-UA" sz="2800" b="1">
                <a:solidFill>
                  <a:schemeClr val="bg1"/>
                </a:solidFill>
              </a:rPr>
              <a:t>Співпраця за програмами МФО</a:t>
            </a:r>
          </a:p>
        </p:txBody>
      </p:sp>
      <p:sp>
        <p:nvSpPr>
          <p:cNvPr id="11" name="Прямокутник 10"/>
          <p:cNvSpPr/>
          <p:nvPr/>
        </p:nvSpPr>
        <p:spPr>
          <a:xfrm>
            <a:off x="7700645" y="766445"/>
            <a:ext cx="4512310" cy="1637030"/>
          </a:xfrm>
          <a:prstGeom prst="rect">
            <a:avLst/>
          </a:prstGeom>
          <a:noFill/>
          <a:ln w="25400">
            <a:noFill/>
          </a:ln>
          <a:effectLst/>
          <a:extLst>
            <a:ext uri="{909E8E84-426E-40DD-AFC4-6F175D3DCCD1}">
              <a14:hiddenFill xmlns:a14="http://schemas.microsoft.com/office/drawing/2010/main">
                <a:solidFill>
                  <a:srgbClr val="E3EAF8"/>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uk-UA" sz="2800" b="1">
                <a:solidFill>
                  <a:schemeClr val="bg1"/>
                </a:solidFill>
              </a:rPr>
              <a:t>Кредитування інвестиційних</a:t>
            </a:r>
            <a:r>
              <a:rPr lang="en-US" altLang="uk-UA" sz="2800" b="1">
                <a:solidFill>
                  <a:schemeClr val="bg1"/>
                </a:solidFill>
              </a:rPr>
              <a:t/>
            </a:r>
            <a:br>
              <a:rPr lang="en-US" altLang="uk-UA" sz="2800" b="1">
                <a:solidFill>
                  <a:schemeClr val="bg1"/>
                </a:solidFill>
              </a:rPr>
            </a:br>
            <a:r>
              <a:rPr lang="uk-UA" sz="2800" b="1">
                <a:solidFill>
                  <a:schemeClr val="bg1"/>
                </a:solidFill>
              </a:rPr>
              <a:t>програм</a:t>
            </a:r>
          </a:p>
        </p:txBody>
      </p:sp>
      <p:sp>
        <p:nvSpPr>
          <p:cNvPr id="12" name="Прямокутник 11"/>
          <p:cNvSpPr/>
          <p:nvPr/>
        </p:nvSpPr>
        <p:spPr>
          <a:xfrm>
            <a:off x="1240633" y="4656138"/>
            <a:ext cx="3055376" cy="1247140"/>
          </a:xfrm>
          <a:prstGeom prst="rect">
            <a:avLst/>
          </a:prstGeom>
          <a:noFill/>
          <a:ln w="25400">
            <a:noFill/>
          </a:ln>
          <a:effectLst/>
          <a:extLst>
            <a:ext uri="{909E8E84-426E-40DD-AFC4-6F175D3DCCD1}">
              <a14:hiddenFill xmlns:a14="http://schemas.microsoft.com/office/drawing/2010/main">
                <a:solidFill>
                  <a:srgbClr val="E3EAF8"/>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uk-UA" sz="2800" b="1">
                <a:solidFill>
                  <a:schemeClr val="bg1"/>
                </a:solidFill>
              </a:rPr>
              <a:t>Торговельне фінансування</a:t>
            </a:r>
          </a:p>
        </p:txBody>
      </p:sp>
      <p:sp>
        <p:nvSpPr>
          <p:cNvPr id="14" name="Прямокутник 13"/>
          <p:cNvSpPr/>
          <p:nvPr/>
        </p:nvSpPr>
        <p:spPr>
          <a:xfrm>
            <a:off x="7700645" y="4496435"/>
            <a:ext cx="4156075" cy="1566545"/>
          </a:xfrm>
          <a:prstGeom prst="rect">
            <a:avLst/>
          </a:prstGeom>
          <a:noFill/>
          <a:ln w="25400">
            <a:noFill/>
          </a:ln>
          <a:effectLst/>
          <a:extLst>
            <a:ext uri="{909E8E84-426E-40DD-AFC4-6F175D3DCCD1}">
              <a14:hiddenFill xmlns:a14="http://schemas.microsoft.com/office/drawing/2010/main">
                <a:solidFill>
                  <a:srgbClr val="E3EAF8"/>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uk-UA" sz="2800" b="1">
                <a:solidFill>
                  <a:schemeClr val="bg1"/>
                </a:solidFill>
              </a:rPr>
              <a:t>Фінансування</a:t>
            </a:r>
            <a:br>
              <a:rPr lang="uk-UA" sz="2800" b="1">
                <a:solidFill>
                  <a:schemeClr val="bg1"/>
                </a:solidFill>
              </a:rPr>
            </a:br>
            <a:r>
              <a:rPr lang="uk-UA" sz="2800" b="1">
                <a:solidFill>
                  <a:schemeClr val="bg1"/>
                </a:solidFill>
              </a:rPr>
              <a:t>поточної</a:t>
            </a:r>
            <a:r>
              <a:rPr lang="en-US" altLang="uk-UA" sz="2800" b="1">
                <a:solidFill>
                  <a:schemeClr val="bg1"/>
                </a:solidFill>
              </a:rPr>
              <a:t> </a:t>
            </a:r>
            <a:r>
              <a:rPr lang="uk-UA" sz="2800" b="1">
                <a:solidFill>
                  <a:schemeClr val="bg1"/>
                </a:solidFill>
              </a:rPr>
              <a:t>діяльності</a:t>
            </a:r>
            <a:endParaRPr lang="uk-UA" sz="2800" b="1" u="sng">
              <a:solidFill>
                <a:schemeClr val="bg1"/>
              </a:solidFill>
            </a:endParaRPr>
          </a:p>
        </p:txBody>
      </p:sp>
      <p:sp>
        <p:nvSpPr>
          <p:cNvPr id="43" name="Oval 42"/>
          <p:cNvSpPr/>
          <p:nvPr/>
        </p:nvSpPr>
        <p:spPr>
          <a:xfrm>
            <a:off x="5321935" y="2694940"/>
            <a:ext cx="1572895" cy="1572895"/>
          </a:xfrm>
          <a:prstGeom prst="ellipse">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44" name="Picture 43" descr="Logo_Exim"/>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5643245" y="3164840"/>
            <a:ext cx="930275" cy="633095"/>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Logo_Exim"/>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558790" y="741680"/>
            <a:ext cx="1074420" cy="731520"/>
          </a:xfrm>
          <a:prstGeom prst="rect">
            <a:avLst/>
          </a:prstGeom>
        </p:spPr>
      </p:pic>
      <p:sp>
        <p:nvSpPr>
          <p:cNvPr id="5" name="Title 4"/>
          <p:cNvSpPr>
            <a:spLocks noGrp="1"/>
          </p:cNvSpPr>
          <p:nvPr>
            <p:ph type="title"/>
          </p:nvPr>
        </p:nvSpPr>
        <p:spPr>
          <a:xfrm>
            <a:off x="1116965" y="2794635"/>
            <a:ext cx="9989185" cy="2047240"/>
          </a:xfrm>
        </p:spPr>
        <p:txBody>
          <a:bodyPr>
            <a:normAutofit fontScale="90000"/>
          </a:bodyPr>
          <a:lstStyle/>
          <a:p>
            <a:pPr algn="ctr"/>
            <a:r>
              <a:rPr lang="en-US" altLang="en-US"/>
              <a:t>Державні програми</a:t>
            </a:r>
            <a:br>
              <a:rPr lang="en-US" altLang="en-US"/>
            </a:br>
            <a:r>
              <a:rPr lang="en-US" altLang="en-US"/>
              <a:t>фінансування підприємств</a:t>
            </a:r>
            <a:br>
              <a:rPr lang="en-US" altLang="en-US"/>
            </a:br>
            <a:endParaRPr lang="en-US" altLang="en-US"/>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ext Box 33"/>
          <p:cNvSpPr txBox="1"/>
          <p:nvPr userDrawn="1">
            <p:custDataLst>
              <p:tags r:id="rId1"/>
            </p:custDataLst>
          </p:nvPr>
        </p:nvSpPr>
        <p:spPr>
          <a:xfrm>
            <a:off x="1329690" y="3259455"/>
            <a:ext cx="3964940" cy="803275"/>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400" b="1" i="0" u="none" strike="noStrike" kern="1200" cap="none" spc="0" normalizeH="0" baseline="0" noProof="0">
                <a:ln>
                  <a:noFill/>
                </a:ln>
                <a:solidFill>
                  <a:srgbClr val="0040BE"/>
                </a:solidFill>
                <a:effectLst/>
                <a:uLnTx/>
                <a:uFillTx/>
                <a:latin typeface="Arial" panose="020B0604020202020204" pitchFamily="34" charset="0"/>
                <a:ea typeface="+mn-ea"/>
                <a:cs typeface="Arial" panose="020B0604020202020204" pitchFamily="34" charset="0"/>
              </a:rPr>
              <a:t>Доступнікредити</a:t>
            </a:r>
            <a:br>
              <a:rPr kumimoji="0" lang="en-US" altLang="en-US" sz="2400" b="1" i="0" u="none" strike="noStrike" kern="1200" cap="none" spc="0" normalizeH="0" baseline="0" noProof="0">
                <a:ln>
                  <a:noFill/>
                </a:ln>
                <a:solidFill>
                  <a:srgbClr val="0040BE"/>
                </a:solidFill>
                <a:effectLst/>
                <a:uLnTx/>
                <a:uFillTx/>
                <a:latin typeface="Arial" panose="020B0604020202020204" pitchFamily="34" charset="0"/>
                <a:ea typeface="+mn-ea"/>
                <a:cs typeface="Arial" panose="020B0604020202020204" pitchFamily="34" charset="0"/>
              </a:rPr>
            </a:br>
            <a:r>
              <a:rPr kumimoji="0" lang="en-US" altLang="en-US" sz="2400" b="1" i="0" u="none" strike="noStrike" kern="1200" cap="none" spc="0" normalizeH="0" baseline="0" noProof="0">
                <a:ln>
                  <a:noFill/>
                </a:ln>
                <a:solidFill>
                  <a:srgbClr val="0040BE"/>
                </a:solidFill>
                <a:effectLst/>
                <a:uLnTx/>
                <a:uFillTx/>
                <a:latin typeface="Arial" panose="020B0604020202020204" pitchFamily="34" charset="0"/>
                <a:ea typeface="+mn-ea"/>
                <a:cs typeface="Arial" panose="020B0604020202020204" pitchFamily="34" charset="0"/>
              </a:rPr>
              <a:t>5-7-9%</a:t>
            </a:r>
          </a:p>
        </p:txBody>
      </p:sp>
      <p:pic>
        <p:nvPicPr>
          <p:cNvPr id="7" name="Picture 6" descr="Ico_Factory"/>
          <p:cNvPicPr>
            <a:picLocks noChangeAspect="1"/>
          </p:cNvPicPr>
          <p:nvPr/>
        </p:nvPicPr>
        <p:blipFill>
          <a:blip r:embed="rId10"/>
          <a:stretch>
            <a:fillRect/>
          </a:stretch>
        </p:blipFill>
        <p:spPr>
          <a:xfrm>
            <a:off x="7649210" y="1347470"/>
            <a:ext cx="1731010" cy="1731010"/>
          </a:xfrm>
          <a:prstGeom prst="rect">
            <a:avLst/>
          </a:prstGeom>
        </p:spPr>
      </p:pic>
      <p:pic>
        <p:nvPicPr>
          <p:cNvPr id="8" name="Picture 7" descr="5-7-9"/>
          <p:cNvPicPr>
            <a:picLocks noChangeAspect="1"/>
          </p:cNvPicPr>
          <p:nvPr/>
        </p:nvPicPr>
        <p:blipFill>
          <a:blip r:embed="rId11"/>
          <a:stretch>
            <a:fillRect/>
          </a:stretch>
        </p:blipFill>
        <p:spPr>
          <a:xfrm>
            <a:off x="1357630" y="1249680"/>
            <a:ext cx="2463165" cy="2463165"/>
          </a:xfrm>
          <a:prstGeom prst="rect">
            <a:avLst/>
          </a:prstGeom>
        </p:spPr>
      </p:pic>
      <p:sp>
        <p:nvSpPr>
          <p:cNvPr id="10" name="Text Box 33"/>
          <p:cNvSpPr txBox="1"/>
          <p:nvPr userDrawn="1">
            <p:custDataLst>
              <p:tags r:id="rId2"/>
            </p:custDataLst>
          </p:nvPr>
        </p:nvSpPr>
        <p:spPr>
          <a:xfrm>
            <a:off x="1329690" y="4370705"/>
            <a:ext cx="3032760" cy="40894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ru-RU" altLang="en-US"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Ц</a:t>
            </a:r>
            <a:r>
              <a:rPr kumimoji="0" lang="en-US" altLang="en-US"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ілі фінансування</a:t>
            </a:r>
            <a:r>
              <a:rPr kumimoji="0" lang="ru-RU" altLang="en-US"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kumimoji="0" lang="en-US" altLang="en-US"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7" name="Text Box 33"/>
          <p:cNvSpPr txBox="1"/>
          <p:nvPr userDrawn="1">
            <p:custDataLst>
              <p:tags r:id="rId3"/>
            </p:custDataLst>
          </p:nvPr>
        </p:nvSpPr>
        <p:spPr>
          <a:xfrm>
            <a:off x="7042150" y="3079115"/>
            <a:ext cx="4320540" cy="1287145"/>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400" b="1" i="0" u="none" strike="noStrike" kern="1200" cap="none" spc="0" normalizeH="0" baseline="0" noProof="0">
                <a:ln>
                  <a:noFill/>
                </a:ln>
                <a:solidFill>
                  <a:srgbClr val="0040BE"/>
                </a:solidFill>
                <a:effectLst/>
                <a:uLnTx/>
                <a:uFillTx/>
                <a:latin typeface="Arial" panose="020B0604020202020204" pitchFamily="34" charset="0"/>
                <a:ea typeface="+mn-ea"/>
                <a:cs typeface="Arial" panose="020B0604020202020204" pitchFamily="34" charset="0"/>
              </a:rPr>
              <a:t>Пільгове кредитування для виробників ОПК</a:t>
            </a:r>
            <a:br>
              <a:rPr kumimoji="0" lang="en-US" altLang="en-US" sz="2400" b="1" i="0" u="none" strike="noStrike" kern="1200" cap="none" spc="0" normalizeH="0" baseline="0" noProof="0">
                <a:ln>
                  <a:noFill/>
                </a:ln>
                <a:solidFill>
                  <a:srgbClr val="0040BE"/>
                </a:solidFill>
                <a:effectLst/>
                <a:uLnTx/>
                <a:uFillTx/>
                <a:latin typeface="Arial" panose="020B0604020202020204" pitchFamily="34" charset="0"/>
                <a:ea typeface="+mn-ea"/>
                <a:cs typeface="Arial" panose="020B0604020202020204" pitchFamily="34" charset="0"/>
              </a:rPr>
            </a:br>
            <a:r>
              <a:rPr kumimoji="0" lang="en-US" altLang="en-US" sz="2400" b="1" i="0" u="none" strike="noStrike" kern="1200" cap="none" spc="0" normalizeH="0" baseline="0" noProof="0">
                <a:ln>
                  <a:noFill/>
                </a:ln>
                <a:solidFill>
                  <a:srgbClr val="0040BE"/>
                </a:solidFill>
                <a:effectLst/>
                <a:uLnTx/>
                <a:uFillTx/>
                <a:latin typeface="Arial" panose="020B0604020202020204" pitchFamily="34" charset="0"/>
                <a:ea typeface="+mn-ea"/>
                <a:cs typeface="Arial" panose="020B0604020202020204" pitchFamily="34" charset="0"/>
              </a:rPr>
              <a:t>від Мінстратегпрому</a:t>
            </a:r>
          </a:p>
        </p:txBody>
      </p:sp>
      <p:sp>
        <p:nvSpPr>
          <p:cNvPr id="29" name="Text Box 33"/>
          <p:cNvSpPr txBox="1"/>
          <p:nvPr userDrawn="1">
            <p:custDataLst>
              <p:tags r:id="rId4"/>
            </p:custDataLst>
          </p:nvPr>
        </p:nvSpPr>
        <p:spPr>
          <a:xfrm>
            <a:off x="7042150" y="4370705"/>
            <a:ext cx="3032760" cy="40894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ru-RU" altLang="en-US"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Ц</a:t>
            </a:r>
            <a:r>
              <a:rPr kumimoji="0" lang="en-US" altLang="en-US"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ілі фінансування</a:t>
            </a:r>
            <a:r>
              <a:rPr kumimoji="0" lang="ru-RU" altLang="en-US"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kumimoji="0" lang="en-US" altLang="en-US"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8" name="Rounded Rectangle 37"/>
          <p:cNvSpPr/>
          <p:nvPr/>
        </p:nvSpPr>
        <p:spPr>
          <a:xfrm>
            <a:off x="1139825" y="5046980"/>
            <a:ext cx="2048510" cy="1028700"/>
          </a:xfrm>
          <a:prstGeom prst="roundRect">
            <a:avLst/>
          </a:prstGeom>
          <a:noFill/>
          <a:ln w="25400" cap="flat">
            <a:solidFill>
              <a:srgbClr val="0040BE"/>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40" name="Text Box 33"/>
          <p:cNvSpPr txBox="1"/>
          <p:nvPr userDrawn="1">
            <p:custDataLst>
              <p:tags r:id="rId5"/>
            </p:custDataLst>
          </p:nvPr>
        </p:nvSpPr>
        <p:spPr>
          <a:xfrm>
            <a:off x="1352550" y="5193030"/>
            <a:ext cx="1716405" cy="794385"/>
          </a:xfrm>
          <a:prstGeom prst="rect">
            <a:avLst/>
          </a:prstGeom>
          <a:noFill/>
        </p:spPr>
        <p:txBody>
          <a:bodyPr wrap="square" rtlCol="0">
            <a:noAutofit/>
          </a:bodyPr>
          <a:lstStyle/>
          <a:p>
            <a:pPr marL="0" marR="0" lvl="0" indent="0" algn="l" defTabSz="914400" rtl="0" eaLnBrk="1" fontAlgn="auto" latinLnBrk="0" hangingPunct="1">
              <a:lnSpc>
                <a:spcPct val="100000"/>
              </a:lnSpc>
              <a:spcAft>
                <a:spcPts val="1400"/>
              </a:spcAft>
              <a:buClrTx/>
              <a:buSzTx/>
              <a:buFontTx/>
              <a:buNone/>
              <a:defRPr/>
            </a:pPr>
            <a:r>
              <a:rPr kumimoji="0" lang="en-US" altLang="en-US"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Інвестиційні </a:t>
            </a:r>
            <a:br>
              <a:rPr kumimoji="0" lang="en-US" altLang="en-US"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br>
            <a:r>
              <a:rPr kumimoji="0" lang="en-US" altLang="en-US"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про</a:t>
            </a:r>
            <a:r>
              <a:rPr kumimoji="0" lang="uk-UA" altLang="en-US"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є</a:t>
            </a:r>
            <a:r>
              <a:rPr kumimoji="0" lang="en-US" altLang="en-US"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кти</a:t>
            </a:r>
            <a:endParaRPr kumimoji="0" lang="en-US" altLang="en-US"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61" name="Picture 60" descr="Галка"/>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2697480" y="4882198"/>
            <a:ext cx="297815" cy="251460"/>
          </a:xfrm>
          <a:prstGeom prst="rect">
            <a:avLst/>
          </a:prstGeom>
        </p:spPr>
      </p:pic>
      <p:pic>
        <p:nvPicPr>
          <p:cNvPr id="48" name="Picture 47" descr="Галка"/>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2697480" y="4882198"/>
            <a:ext cx="297815" cy="251460"/>
          </a:xfrm>
          <a:prstGeom prst="rect">
            <a:avLst/>
          </a:prstGeom>
        </p:spPr>
      </p:pic>
      <p:sp>
        <p:nvSpPr>
          <p:cNvPr id="67" name="Rounded Rectangle 66"/>
          <p:cNvSpPr/>
          <p:nvPr/>
        </p:nvSpPr>
        <p:spPr>
          <a:xfrm>
            <a:off x="3367405" y="5046980"/>
            <a:ext cx="2048510" cy="1028700"/>
          </a:xfrm>
          <a:prstGeom prst="roundRect">
            <a:avLst/>
          </a:prstGeom>
          <a:noFill/>
          <a:ln w="25400" cap="flat">
            <a:solidFill>
              <a:srgbClr val="0040BE"/>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68" name="Text Box 33"/>
          <p:cNvSpPr txBox="1"/>
          <p:nvPr userDrawn="1">
            <p:custDataLst>
              <p:tags r:id="rId6"/>
            </p:custDataLst>
          </p:nvPr>
        </p:nvSpPr>
        <p:spPr>
          <a:xfrm>
            <a:off x="3524250" y="5193030"/>
            <a:ext cx="1835785" cy="794385"/>
          </a:xfrm>
          <a:prstGeom prst="rect">
            <a:avLst/>
          </a:prstGeom>
          <a:noFill/>
        </p:spPr>
        <p:txBody>
          <a:bodyPr wrap="square" rtlCol="0">
            <a:noAutofit/>
          </a:bodyPr>
          <a:lstStyle/>
          <a:p>
            <a:pPr marL="0" marR="0" lvl="0" indent="0" algn="l" defTabSz="914400" rtl="0" eaLnBrk="1" fontAlgn="auto" latinLnBrk="0" hangingPunct="1">
              <a:lnSpc>
                <a:spcPct val="100000"/>
              </a:lnSpc>
              <a:spcAft>
                <a:spcPts val="1400"/>
              </a:spcAft>
              <a:buClrTx/>
              <a:buSzTx/>
              <a:buFontTx/>
              <a:buNone/>
              <a:defRPr/>
            </a:pPr>
            <a:r>
              <a:rPr lang="en-US" altLang="en-US" kern="1200" noProof="0">
                <a:solidFill>
                  <a:schemeClr val="tx1"/>
                </a:solidFill>
                <a:uLnTx/>
                <a:latin typeface="Arial" panose="020B0604020202020204" pitchFamily="34" charset="0"/>
                <a:ea typeface="+mn-ea"/>
                <a:cs typeface="Arial" panose="020B0604020202020204" pitchFamily="34" charset="0"/>
                <a:sym typeface="+mn-ea"/>
              </a:rPr>
              <a:t>Поповнення  обігових коштів</a:t>
            </a:r>
            <a:endParaRPr kumimoji="0" lang="en-US" altLang="en-US"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69" name="Picture 68" descr="Галка"/>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25060" y="4882198"/>
            <a:ext cx="297815" cy="251460"/>
          </a:xfrm>
          <a:prstGeom prst="rect">
            <a:avLst/>
          </a:prstGeom>
        </p:spPr>
      </p:pic>
      <p:pic>
        <p:nvPicPr>
          <p:cNvPr id="70" name="Picture 69" descr="Галка"/>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4925060" y="4882198"/>
            <a:ext cx="297815" cy="251460"/>
          </a:xfrm>
          <a:prstGeom prst="rect">
            <a:avLst/>
          </a:prstGeom>
        </p:spPr>
      </p:pic>
      <p:sp>
        <p:nvSpPr>
          <p:cNvPr id="72" name="Rounded Rectangle 71"/>
          <p:cNvSpPr/>
          <p:nvPr/>
        </p:nvSpPr>
        <p:spPr>
          <a:xfrm>
            <a:off x="6955155" y="5049520"/>
            <a:ext cx="2219960" cy="1028700"/>
          </a:xfrm>
          <a:prstGeom prst="roundRect">
            <a:avLst/>
          </a:prstGeom>
          <a:noFill/>
          <a:ln w="25400" cap="flat">
            <a:solidFill>
              <a:srgbClr val="0040BE"/>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73" name="Text Box 33"/>
          <p:cNvSpPr txBox="1"/>
          <p:nvPr userDrawn="1">
            <p:custDataLst>
              <p:tags r:id="rId7"/>
            </p:custDataLst>
          </p:nvPr>
        </p:nvSpPr>
        <p:spPr>
          <a:xfrm>
            <a:off x="7098665" y="5125720"/>
            <a:ext cx="1950720" cy="794385"/>
          </a:xfrm>
          <a:prstGeom prst="rect">
            <a:avLst/>
          </a:prstGeom>
          <a:noFill/>
        </p:spPr>
        <p:txBody>
          <a:bodyPr wrap="square" rtlCol="0">
            <a:noAutofit/>
          </a:bodyPr>
          <a:lstStyle/>
          <a:p>
            <a:pPr marL="0" marR="0" lvl="0" indent="0" algn="l" defTabSz="914400" rtl="0" eaLnBrk="1" fontAlgn="auto" latinLnBrk="0" hangingPunct="1">
              <a:lnSpc>
                <a:spcPct val="100000"/>
              </a:lnSpc>
              <a:spcAft>
                <a:spcPts val="1400"/>
              </a:spcAft>
              <a:buClrTx/>
              <a:buSzTx/>
              <a:buFontTx/>
              <a:buNone/>
              <a:defRPr/>
            </a:pPr>
            <a:r>
              <a:rPr lang="en-US" altLang="en-US" b="1" kern="1200" noProof="0">
                <a:solidFill>
                  <a:srgbClr val="0040BE"/>
                </a:solidFill>
                <a:uLnTx/>
                <a:latin typeface="Arial" panose="020B0604020202020204" pitchFamily="34" charset="0"/>
                <a:ea typeface="+mn-ea"/>
                <a:cs typeface="Arial" panose="020B0604020202020204" pitchFamily="34" charset="0"/>
                <a:sym typeface="+mn-ea"/>
              </a:rPr>
              <a:t>до 500 млн грн</a:t>
            </a:r>
            <a:r>
              <a:rPr lang="en-US" altLang="en-US" kern="1200" noProof="0">
                <a:solidFill>
                  <a:schemeClr val="tx1"/>
                </a:solidFill>
                <a:uLnTx/>
                <a:latin typeface="Arial" panose="020B0604020202020204" pitchFamily="34" charset="0"/>
                <a:ea typeface="+mn-ea"/>
                <a:cs typeface="Arial" panose="020B0604020202020204" pitchFamily="34" charset="0"/>
                <a:sym typeface="+mn-ea"/>
              </a:rPr>
              <a:t/>
            </a:r>
            <a:br>
              <a:rPr lang="en-US" altLang="en-US" kern="1200" noProof="0">
                <a:solidFill>
                  <a:schemeClr val="tx1"/>
                </a:solidFill>
                <a:uLnTx/>
                <a:latin typeface="Arial" panose="020B0604020202020204" pitchFamily="34" charset="0"/>
                <a:ea typeface="+mn-ea"/>
                <a:cs typeface="Arial" panose="020B0604020202020204" pitchFamily="34" charset="0"/>
                <a:sym typeface="+mn-ea"/>
              </a:rPr>
            </a:br>
            <a:r>
              <a:rPr lang="en-US" altLang="en-US" kern="1200" noProof="0">
                <a:solidFill>
                  <a:schemeClr val="tx1"/>
                </a:solidFill>
                <a:uLnTx/>
                <a:latin typeface="Arial" panose="020B0604020202020204" pitchFamily="34" charset="0"/>
                <a:ea typeface="+mn-ea"/>
                <a:cs typeface="Arial" panose="020B0604020202020204" pitchFamily="34" charset="0"/>
                <a:sym typeface="+mn-ea"/>
              </a:rPr>
              <a:t>на </a:t>
            </a:r>
            <a:r>
              <a:rPr lang="en-US" altLang="en-US" kern="1200" noProof="0" err="1">
                <a:solidFill>
                  <a:schemeClr val="tx1"/>
                </a:solidFill>
                <a:uLnTx/>
                <a:latin typeface="Arial" panose="020B0604020202020204" pitchFamily="34" charset="0"/>
                <a:ea typeface="+mn-ea"/>
                <a:cs typeface="Arial" panose="020B0604020202020204" pitchFamily="34" charset="0"/>
                <a:sym typeface="+mn-ea"/>
              </a:rPr>
              <a:t>інвестиційні</a:t>
            </a:r>
            <a:r>
              <a:rPr lang="en-US" altLang="en-US" kern="1200" noProof="0">
                <a:solidFill>
                  <a:schemeClr val="tx1"/>
                </a:solidFill>
                <a:uLnTx/>
                <a:latin typeface="Arial" panose="020B0604020202020204" pitchFamily="34" charset="0"/>
                <a:ea typeface="+mn-ea"/>
                <a:cs typeface="Arial" panose="020B0604020202020204" pitchFamily="34" charset="0"/>
                <a:sym typeface="+mn-ea"/>
              </a:rPr>
              <a:t> </a:t>
            </a:r>
            <a:r>
              <a:rPr lang="en-US" altLang="en-US" kern="1200" noProof="0" err="1">
                <a:solidFill>
                  <a:schemeClr val="tx1"/>
                </a:solidFill>
                <a:uLnTx/>
                <a:latin typeface="Arial" panose="020B0604020202020204" pitchFamily="34" charset="0"/>
                <a:ea typeface="+mn-ea"/>
                <a:cs typeface="Arial" panose="020B0604020202020204" pitchFamily="34" charset="0"/>
                <a:sym typeface="+mn-ea"/>
              </a:rPr>
              <a:t>про</a:t>
            </a:r>
            <a:r>
              <a:rPr lang="uk-UA" altLang="en-US" kern="1200" noProof="0">
                <a:solidFill>
                  <a:schemeClr val="tx1"/>
                </a:solidFill>
                <a:uLnTx/>
                <a:latin typeface="Arial" panose="020B0604020202020204" pitchFamily="34" charset="0"/>
                <a:ea typeface="+mn-ea"/>
                <a:cs typeface="Arial" panose="020B0604020202020204" pitchFamily="34" charset="0"/>
                <a:sym typeface="+mn-ea"/>
              </a:rPr>
              <a:t>є</a:t>
            </a:r>
            <a:r>
              <a:rPr lang="en-US" altLang="en-US" kern="1200" noProof="0" err="1">
                <a:solidFill>
                  <a:schemeClr val="tx1"/>
                </a:solidFill>
                <a:uLnTx/>
                <a:latin typeface="Arial" panose="020B0604020202020204" pitchFamily="34" charset="0"/>
                <a:ea typeface="+mn-ea"/>
                <a:cs typeface="Arial" panose="020B0604020202020204" pitchFamily="34" charset="0"/>
                <a:sym typeface="+mn-ea"/>
              </a:rPr>
              <a:t>кти</a:t>
            </a:r>
            <a:endParaRPr kumimoji="0" lang="en-US" altLang="en-US"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74" name="Picture 73" descr="Галка"/>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8684260" y="4884738"/>
            <a:ext cx="297815" cy="251460"/>
          </a:xfrm>
          <a:prstGeom prst="rect">
            <a:avLst/>
          </a:prstGeom>
        </p:spPr>
      </p:pic>
      <p:pic>
        <p:nvPicPr>
          <p:cNvPr id="75" name="Picture 74" descr="Галка"/>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8684260" y="4884738"/>
            <a:ext cx="297815" cy="251460"/>
          </a:xfrm>
          <a:prstGeom prst="rect">
            <a:avLst/>
          </a:prstGeom>
        </p:spPr>
      </p:pic>
      <p:sp>
        <p:nvSpPr>
          <p:cNvPr id="76" name="Rounded Rectangle 75"/>
          <p:cNvSpPr/>
          <p:nvPr/>
        </p:nvSpPr>
        <p:spPr>
          <a:xfrm>
            <a:off x="9354185" y="5049520"/>
            <a:ext cx="2220595" cy="1028700"/>
          </a:xfrm>
          <a:prstGeom prst="roundRect">
            <a:avLst/>
          </a:prstGeom>
          <a:noFill/>
          <a:ln w="25400" cap="flat">
            <a:solidFill>
              <a:srgbClr val="0040BE"/>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77" name="Text Box 33"/>
          <p:cNvSpPr txBox="1"/>
          <p:nvPr userDrawn="1">
            <p:custDataLst>
              <p:tags r:id="rId8"/>
            </p:custDataLst>
          </p:nvPr>
        </p:nvSpPr>
        <p:spPr>
          <a:xfrm>
            <a:off x="9536430" y="5132070"/>
            <a:ext cx="2156460" cy="794385"/>
          </a:xfrm>
          <a:prstGeom prst="rect">
            <a:avLst/>
          </a:prstGeom>
          <a:noFill/>
        </p:spPr>
        <p:txBody>
          <a:bodyPr wrap="square" rtlCol="0">
            <a:noAutofit/>
          </a:bodyPr>
          <a:lstStyle/>
          <a:p>
            <a:pPr marL="0" marR="0" lvl="0" indent="0" algn="l" defTabSz="914400" rtl="0" eaLnBrk="1" fontAlgn="auto" latinLnBrk="0" hangingPunct="1">
              <a:lnSpc>
                <a:spcPct val="100000"/>
              </a:lnSpc>
              <a:spcAft>
                <a:spcPts val="1400"/>
              </a:spcAft>
              <a:buClrTx/>
              <a:buSzTx/>
              <a:buFontTx/>
              <a:buNone/>
              <a:defRPr/>
            </a:pPr>
            <a:r>
              <a:rPr lang="en-US" altLang="en-US" b="1" kern="1200" noProof="0">
                <a:solidFill>
                  <a:srgbClr val="0040BE"/>
                </a:solidFill>
                <a:uLnTx/>
                <a:latin typeface="Arial" panose="020B0604020202020204" pitchFamily="34" charset="0"/>
                <a:ea typeface="+mn-ea"/>
                <a:cs typeface="Arial" panose="020B0604020202020204" pitchFamily="34" charset="0"/>
                <a:sym typeface="+mn-ea"/>
              </a:rPr>
              <a:t>до 100 млн грн</a:t>
            </a:r>
            <a:r>
              <a:rPr lang="en-US" altLang="en-US" kern="1200" noProof="0">
                <a:solidFill>
                  <a:schemeClr val="tx1"/>
                </a:solidFill>
                <a:uLnTx/>
                <a:latin typeface="Arial" panose="020B0604020202020204" pitchFamily="34" charset="0"/>
                <a:ea typeface="+mn-ea"/>
                <a:cs typeface="Arial" panose="020B0604020202020204" pitchFamily="34" charset="0"/>
                <a:sym typeface="+mn-ea"/>
              </a:rPr>
              <a:t/>
            </a:r>
            <a:br>
              <a:rPr lang="en-US" altLang="en-US" kern="1200" noProof="0">
                <a:solidFill>
                  <a:schemeClr val="tx1"/>
                </a:solidFill>
                <a:uLnTx/>
                <a:latin typeface="Arial" panose="020B0604020202020204" pitchFamily="34" charset="0"/>
                <a:ea typeface="+mn-ea"/>
                <a:cs typeface="Arial" panose="020B0604020202020204" pitchFamily="34" charset="0"/>
                <a:sym typeface="+mn-ea"/>
              </a:rPr>
            </a:br>
            <a:r>
              <a:rPr lang="en-US" altLang="en-US" kern="1200" noProof="0">
                <a:solidFill>
                  <a:schemeClr val="tx1"/>
                </a:solidFill>
                <a:uLnTx/>
                <a:latin typeface="Arial" panose="020B0604020202020204" pitchFamily="34" charset="0"/>
                <a:ea typeface="+mn-ea"/>
                <a:cs typeface="Arial" panose="020B0604020202020204" pitchFamily="34" charset="0"/>
                <a:sym typeface="+mn-ea"/>
              </a:rPr>
              <a:t>на оборотний капітал</a:t>
            </a:r>
            <a:endParaRPr kumimoji="0" lang="en-US" altLang="en-US"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78" name="Picture 77" descr="Галка"/>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10911840" y="4884738"/>
            <a:ext cx="297815" cy="251460"/>
          </a:xfrm>
          <a:prstGeom prst="rect">
            <a:avLst/>
          </a:prstGeom>
        </p:spPr>
      </p:pic>
      <p:pic>
        <p:nvPicPr>
          <p:cNvPr id="79" name="Picture 78" descr="Галка"/>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10911840" y="4884738"/>
            <a:ext cx="297815" cy="251460"/>
          </a:xfrm>
          <a:prstGeom prst="rect">
            <a:avLst/>
          </a:prstGeom>
        </p:spPr>
      </p:pic>
      <p:cxnSp>
        <p:nvCxnSpPr>
          <p:cNvPr id="80" name="Straight Connector 79"/>
          <p:cNvCxnSpPr/>
          <p:nvPr/>
        </p:nvCxnSpPr>
        <p:spPr>
          <a:xfrm>
            <a:off x="431165" y="836930"/>
            <a:ext cx="11443335" cy="0"/>
          </a:xfrm>
          <a:prstGeom prst="line">
            <a:avLst/>
          </a:prstGeom>
          <a:ln>
            <a:solidFill>
              <a:srgbClr val="0E4BC2"/>
            </a:solidFill>
          </a:ln>
        </p:spPr>
        <p:style>
          <a:lnRef idx="2">
            <a:schemeClr val="accent1"/>
          </a:lnRef>
          <a:fillRef idx="0">
            <a:srgbClr val="FFFFFF"/>
          </a:fillRef>
          <a:effectRef idx="0">
            <a:srgbClr val="FFFFFF"/>
          </a:effectRef>
          <a:fontRef idx="minor">
            <a:schemeClr val="tx1"/>
          </a:fontRef>
        </p:style>
      </p:cxnSp>
      <p:sp>
        <p:nvSpPr>
          <p:cNvPr id="81" name="Title 1"/>
          <p:cNvSpPr>
            <a:spLocks noGrp="1"/>
          </p:cNvSpPr>
          <p:nvPr/>
        </p:nvSpPr>
        <p:spPr>
          <a:xfrm>
            <a:off x="429895" y="283210"/>
            <a:ext cx="4945380" cy="61849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altLang="en-US" sz="1600" b="1">
                <a:solidFill>
                  <a:srgbClr val="0040BE"/>
                </a:solidFill>
                <a:latin typeface="Arial" panose="020B0604020202020204" pitchFamily="34" charset="0"/>
                <a:cs typeface="Arial" panose="020B0604020202020204" pitchFamily="34" charset="0"/>
                <a:sym typeface="+mn-ea"/>
              </a:rPr>
              <a:t>Державні програми</a:t>
            </a:r>
          </a:p>
          <a:p>
            <a:pPr algn="l">
              <a:lnSpc>
                <a:spcPct val="100000"/>
              </a:lnSpc>
            </a:pPr>
            <a:r>
              <a:rPr lang="en-US" altLang="en-US" sz="1600" b="1">
                <a:solidFill>
                  <a:srgbClr val="0040BE"/>
                </a:solidFill>
                <a:latin typeface="Arial" panose="020B0604020202020204" pitchFamily="34" charset="0"/>
                <a:cs typeface="Arial" panose="020B0604020202020204" pitchFamily="34" charset="0"/>
                <a:sym typeface="+mn-ea"/>
              </a:rPr>
              <a:t>фінансування підприємств</a:t>
            </a:r>
          </a:p>
        </p:txBody>
      </p:sp>
    </p:spTree>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1_Office Theme">
      <a:majorFont>
        <a:latin typeface="Calibri"/>
        <a:ea typeface="Calibri"/>
        <a:cs typeface="Calibri"/>
      </a:majorFont>
      <a:minorFont>
        <a:latin typeface="Helvetica"/>
        <a:ea typeface="Helvetica"/>
        <a:cs typeface="Helvetica"/>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1_Office Theme">
      <a:majorFont>
        <a:latin typeface="Calibri"/>
        <a:ea typeface="Calibri"/>
        <a:cs typeface="Calibri"/>
      </a:majorFont>
      <a:minorFont>
        <a:latin typeface="Helvetica"/>
        <a:ea typeface="Helvetica"/>
        <a:cs typeface="Helvetica"/>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62D4BBEF4A8E3046B1D2E135F256C8C9" ma:contentTypeVersion="7" ma:contentTypeDescription="Створення нового документа." ma:contentTypeScope="" ma:versionID="128ada7a66f90f12a152d2e88de171d2">
  <xsd:schema xmlns:xsd="http://www.w3.org/2001/XMLSchema" xmlns:xs="http://www.w3.org/2001/XMLSchema" xmlns:p="http://schemas.microsoft.com/office/2006/metadata/properties" xmlns:ns2="80460fd6-540c-459b-951a-4c5c8252dd6d" targetNamespace="http://schemas.microsoft.com/office/2006/metadata/properties" ma:root="true" ma:fieldsID="b8145a84f045ad58b35d7acb5b13d89f" ns2:_="">
    <xsd:import namespace="80460fd6-540c-459b-951a-4c5c8252dd6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460fd6-540c-459b-951a-4c5c8252dd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вмісту"/>
        <xsd:element ref="dc:title" minOccurs="0" maxOccurs="1" ma:index="4" ma:displayName="Заголовок"/>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5F18E6E-716E-45A0-8EE7-6AB4856A71CD}">
  <ds:schemaRefs>
    <ds:schemaRef ds:uri="80460fd6-540c-459b-951a-4c5c8252dd6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6BC2A55-B73C-421E-9193-8E7655B43829}">
  <ds:schemaRefs>
    <ds:schemaRef ds:uri="http://schemas.microsoft.com/sharepoint/v3/contenttype/forms"/>
  </ds:schemaRefs>
</ds:datastoreItem>
</file>

<file path=customXml/itemProps3.xml><?xml version="1.0" encoding="utf-8"?>
<ds:datastoreItem xmlns:ds="http://schemas.openxmlformats.org/officeDocument/2006/customXml" ds:itemID="{B1D369DB-B30D-4919-8B15-3CF323348DD6}">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80460fd6-540c-459b-951a-4c5c8252dd6d"/>
    <ds:schemaRef ds:uri="http://www.w3.org/XML/1998/namespace"/>
  </ds:schemaRefs>
</ds:datastoreItem>
</file>

<file path=docMetadata/LabelInfo.xml><?xml version="1.0" encoding="utf-8"?>
<clbl:labelList xmlns:clbl="http://schemas.microsoft.com/office/2020/mipLabelMetadata">
  <clbl:label id="{8aebc165-46b7-4fdf-ae88-da9a4a0fb142}" enabled="0" method="" siteId="{8aebc165-46b7-4fdf-ae88-da9a4a0fb142}" removed="1"/>
</clbl:labelList>
</file>

<file path=docProps/app.xml><?xml version="1.0" encoding="utf-8"?>
<Properties xmlns="http://schemas.openxmlformats.org/officeDocument/2006/extended-properties" xmlns:vt="http://schemas.openxmlformats.org/officeDocument/2006/docPropsVTypes">
  <TotalTime>0</TotalTime>
  <Words>3040</Words>
  <Application>Microsoft Office PowerPoint</Application>
  <PresentationFormat>Широкоэкранный</PresentationFormat>
  <Paragraphs>419</Paragraphs>
  <Slides>38</Slides>
  <Notes>6</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38</vt:i4>
      </vt:variant>
    </vt:vector>
  </HeadingPairs>
  <TitlesOfParts>
    <vt:vector size="49" baseType="lpstr">
      <vt:lpstr>SimSun</vt:lpstr>
      <vt:lpstr>Arial</vt:lpstr>
      <vt:lpstr>Bricolage Grotesque Bold</vt:lpstr>
      <vt:lpstr>Calibri</vt:lpstr>
      <vt:lpstr>Helvetica</vt:lpstr>
      <vt:lpstr>Simplified Arabic</vt:lpstr>
      <vt:lpstr>Times New Roman</vt:lpstr>
      <vt:lpstr>Times New Roman,Aptos</vt:lpstr>
      <vt:lpstr>Wingdings</vt:lpstr>
      <vt:lpstr>Wingdings 2</vt:lpstr>
      <vt:lpstr>1_Office Theme</vt:lpstr>
      <vt:lpstr>Можливості Укрексімбанку, що рухають Україну  вперед</vt:lpstr>
      <vt:lpstr>Ми бачимо не лише ваш баланс, а й ваші амбіції</vt:lpstr>
      <vt:lpstr>Укрексімбанк — лідер українського ринку обслуговування корпоративних клієнтів </vt:lpstr>
      <vt:lpstr>Укрексімбанк — експертний партнер МФО  </vt:lpstr>
      <vt:lpstr>Презентация PowerPoint</vt:lpstr>
      <vt:lpstr>Презентация PowerPoint</vt:lpstr>
      <vt:lpstr>Презентация PowerPoint</vt:lpstr>
      <vt:lpstr>Державні програми фінансування підприємств </vt:lpstr>
      <vt:lpstr>Презентация PowerPoint</vt:lpstr>
      <vt:lpstr>Презентация PowerPoint</vt:lpstr>
      <vt:lpstr>Презентация PowerPoint</vt:lpstr>
      <vt:lpstr>Документарні операції з використанням Trade Finance </vt:lpstr>
      <vt:lpstr>Презентация PowerPoint</vt:lpstr>
      <vt:lpstr>Презентация PowerPoint</vt:lpstr>
      <vt:lpstr>Презентация PowerPoint</vt:lpstr>
      <vt:lpstr>Презентация PowerPoint</vt:lpstr>
      <vt:lpstr>Презентация PowerPoint</vt:lpstr>
      <vt:lpstr>SWAP     FOREX     API</vt:lpstr>
      <vt:lpstr>FOREX</vt:lpstr>
      <vt:lpstr>SWAP</vt:lpstr>
      <vt:lpstr>Гранти на створення, розвиток або оновлення виробництв переробної промисловості</vt:lpstr>
      <vt:lpstr>Презентация PowerPoint</vt:lpstr>
      <vt:lpstr>Презентация PowerPoint</vt:lpstr>
      <vt:lpstr>Програма часткової компенсації вартості сільськогосподарської техніки та обладнання вітчизняного виробництва </vt:lpstr>
      <vt:lpstr>Загальні умови надання бюджетних коштів часткової компенсації вартості техніки та обладнання </vt:lpstr>
      <vt:lpstr>Загальні умови надання бюджетних коштів часткової компенсації вартості техніки та обладнання </vt:lpstr>
      <vt:lpstr>Отримання компенсації</vt:lpstr>
      <vt:lpstr>Вимоги за Проектом EFSE  European Fund for Southeast Europe – EFSE</vt:lpstr>
      <vt:lpstr>Вимоги за Проектом EFSE</vt:lpstr>
      <vt:lpstr>Вимоги за Проектом EFSE</vt:lpstr>
      <vt:lpstr>Вимоги за Проектом EFSE</vt:lpstr>
      <vt:lpstr> Програма ЄБРР стійкості та засобів існування </vt:lpstr>
      <vt:lpstr> Програма підтримки енергетичної незалежності </vt:lpstr>
      <vt:lpstr>Презентация PowerPoint</vt:lpstr>
      <vt:lpstr>Презентация PowerPoint</vt:lpstr>
      <vt:lpstr>Презентация PowerPoint</vt:lpstr>
      <vt:lpstr>Презентация PowerPoint</vt:lpstr>
      <vt:lpstr>Запрошуємо до співпраці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Можливості Укрексімбанку, що рухають Україну  вперед</dc:title>
  <dc:creator>Данило Меркулов</dc:creator>
  <cp:lastModifiedBy>pc</cp:lastModifiedBy>
  <cp:revision>3</cp:revision>
  <dcterms:created xsi:type="dcterms:W3CDTF">2025-05-20T15:12:00Z</dcterms:created>
  <dcterms:modified xsi:type="dcterms:W3CDTF">2026-03-03T12:15:42Z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73D38B31C82449BBBA6B53459C443C65_13</vt:lpwstr>
  </property>
  <property fmtid="{D5CDD505-2E9C-101B-9397-08002B2CF9AE}" pid="3" name="KSOProductBuildVer">
    <vt:lpwstr>1033-12.2.0.22549</vt:lpwstr>
  </property>
  <property fmtid="{D5CDD505-2E9C-101B-9397-08002B2CF9AE}" pid="4" name="ContentTypeId">
    <vt:lpwstr>0x01010062D4BBEF4A8E3046B1D2E135F256C8C9</vt:lpwstr>
  </property>
</Properties>
</file>